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5"/>
  </p:notesMasterIdLst>
  <p:sldIdLst>
    <p:sldId id="256" r:id="rId5"/>
    <p:sldId id="263" r:id="rId6"/>
    <p:sldId id="270" r:id="rId7"/>
    <p:sldId id="271" r:id="rId8"/>
    <p:sldId id="275" r:id="rId9"/>
    <p:sldId id="283" r:id="rId10"/>
    <p:sldId id="284" r:id="rId11"/>
    <p:sldId id="269" r:id="rId12"/>
    <p:sldId id="281" r:id="rId13"/>
    <p:sldId id="268" r:id="rId14"/>
  </p:sldIdLst>
  <p:sldSz cx="18288000" cy="10287000"/>
  <p:notesSz cx="6858000" cy="9144000"/>
  <p:defaultTextStyle>
    <a:defPPr>
      <a:defRPr lang="en-US"/>
    </a:defPPr>
    <a:lvl1pPr marL="0" algn="l" defTabSz="1371464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1pPr>
    <a:lvl2pPr marL="685731" algn="l" defTabSz="1371464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2pPr>
    <a:lvl3pPr marL="1371464" algn="l" defTabSz="1371464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3pPr>
    <a:lvl4pPr marL="2057195" algn="l" defTabSz="1371464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4pPr>
    <a:lvl5pPr marL="2742926" algn="l" defTabSz="1371464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5pPr>
    <a:lvl6pPr marL="3428657" algn="l" defTabSz="1371464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6pPr>
    <a:lvl7pPr marL="4114389" algn="l" defTabSz="1371464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7pPr>
    <a:lvl8pPr marL="4800120" algn="l" defTabSz="1371464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8pPr>
    <a:lvl9pPr marL="5485851" algn="l" defTabSz="1371464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40" userDrawn="1">
          <p15:clr>
            <a:srgbClr val="A4A3A4"/>
          </p15:clr>
        </p15:guide>
        <p15:guide id="2" pos="57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D635FB20-8CA0-784C-A10D-08C4E211A99E}" name="Simona Girončikienė" initials="SG" userId="S::sig@cluedin.com::3d6fb704-6a66-4091-ae25-e5ddbe4245e5" providerId="AD"/>
  <p188:author id="{8BB58D50-D611-D33D-A28F-360BCEB5CA81}" name="Simona Girončikienė" initials="SG" userId="Simona Girončikienė" providerId="None"/>
  <p188:author id="{61744163-F49A-BBE4-D3A2-8A6092A3271E}" name="Robert Jarvis" initials="RJ" userId="S::rbj@cluedin.com::c2c7c34a-be5d-48bf-8970-794688dd2651" providerId="AD"/>
  <p188:author id="{12749E65-06F5-E724-7399-8377AB1E2332}" name="Humberto de Oliveira" initials="HO" userId="S::hro@cluedin.com::994f6a2b-e437-476f-b3ab-632bd77efca4" providerId="AD"/>
  <p188:author id="{87F85A93-EA85-0435-B3EC-3A8CC7D64526}" name="Bojan Petrovic" initials="BP" userId="S::bpe@cluedin.com::a50f6207-606e-4038-b0f1-15062406cd7b" providerId="AD"/>
  <p188:author id="{A0CD63CA-BCE7-197B-AF65-ED149D75580B}" name="Bojan Petrovic" initials="BP" userId="373e60c939375303" providerId="Windows Live"/>
  <p188:author id="{163A26CB-C8FD-5E63-AF22-6951473D9369}" name="Tim D. Ward" initials="TW" userId="S::tiw@cluedin.com::ab14b30a-6808-4442-b7b6-f6371436fafb" providerId="AD"/>
  <p188:author id="{8595B8E0-B15D-4597-2AFB-5BAAF8FFA532}" name="Humberto de Oliveira" initials="HdO" userId="Humberto de Oliveira" providerId="Non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3B6A"/>
    <a:srgbClr val="2EF2A2"/>
    <a:srgbClr val="E0EFFF"/>
    <a:srgbClr val="DFEAFD"/>
    <a:srgbClr val="E0EAFF"/>
    <a:srgbClr val="13F097"/>
    <a:srgbClr val="DEE9FB"/>
    <a:srgbClr val="F3F3F2"/>
    <a:srgbClr val="B2B7F2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7467AD7-6B38-4FF4-B530-1D0B46359AA1}" v="3" dt="2025-06-04T07:40:35.82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>
      <p:cViewPr varScale="1">
        <p:scale>
          <a:sx n="97" d="100"/>
          <a:sy n="97" d="100"/>
        </p:scale>
        <p:origin x="114" y="234"/>
      </p:cViewPr>
      <p:guideLst>
        <p:guide orient="horz" pos="3240"/>
        <p:guide pos="57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8/10/relationships/authors" Target="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olomiia Snihur" userId="c01b4c12-4619-41be-8dd6-ae95e4c328bc" providerId="ADAL" clId="{6D3DCBC0-1E46-43F2-A03E-995279D9A41C}"/>
    <pc:docChg chg="undo custSel addSld delSld modSld sldOrd">
      <pc:chgData name="Solomiia Snihur" userId="c01b4c12-4619-41be-8dd6-ae95e4c328bc" providerId="ADAL" clId="{6D3DCBC0-1E46-43F2-A03E-995279D9A41C}" dt="2025-05-29T11:49:51.570" v="1818" actId="1037"/>
      <pc:docMkLst>
        <pc:docMk/>
      </pc:docMkLst>
      <pc:sldChg chg="modSp mod">
        <pc:chgData name="Solomiia Snihur" userId="c01b4c12-4619-41be-8dd6-ae95e4c328bc" providerId="ADAL" clId="{6D3DCBC0-1E46-43F2-A03E-995279D9A41C}" dt="2025-05-29T11:02:29.526" v="1585" actId="20577"/>
        <pc:sldMkLst>
          <pc:docMk/>
          <pc:sldMk cId="2337417473" sldId="256"/>
        </pc:sldMkLst>
        <pc:spChg chg="mod">
          <ac:chgData name="Solomiia Snihur" userId="c01b4c12-4619-41be-8dd6-ae95e4c328bc" providerId="ADAL" clId="{6D3DCBC0-1E46-43F2-A03E-995279D9A41C}" dt="2025-05-29T11:02:29.526" v="1585" actId="20577"/>
          <ac:spMkLst>
            <pc:docMk/>
            <pc:sldMk cId="2337417473" sldId="256"/>
            <ac:spMk id="2" creationId="{9FF0AF94-6B72-AB85-DA67-46298212270A}"/>
          </ac:spMkLst>
        </pc:spChg>
        <pc:spChg chg="mod">
          <ac:chgData name="Solomiia Snihur" userId="c01b4c12-4619-41be-8dd6-ae95e4c328bc" providerId="ADAL" clId="{6D3DCBC0-1E46-43F2-A03E-995279D9A41C}" dt="2025-05-29T10:25:00.365" v="28" actId="20577"/>
          <ac:spMkLst>
            <pc:docMk/>
            <pc:sldMk cId="2337417473" sldId="256"/>
            <ac:spMk id="3" creationId="{0F88AF67-1D6F-59BF-B02F-E02ED00920FC}"/>
          </ac:spMkLst>
        </pc:spChg>
      </pc:sldChg>
      <pc:sldChg chg="modSp mod">
        <pc:chgData name="Solomiia Snihur" userId="c01b4c12-4619-41be-8dd6-ae95e4c328bc" providerId="ADAL" clId="{6D3DCBC0-1E46-43F2-A03E-995279D9A41C}" dt="2025-05-29T11:02:55.931" v="1603" actId="20577"/>
        <pc:sldMkLst>
          <pc:docMk/>
          <pc:sldMk cId="2679743736" sldId="263"/>
        </pc:sldMkLst>
        <pc:spChg chg="mod">
          <ac:chgData name="Solomiia Snihur" userId="c01b4c12-4619-41be-8dd6-ae95e4c328bc" providerId="ADAL" clId="{6D3DCBC0-1E46-43F2-A03E-995279D9A41C}" dt="2025-05-29T10:25:24.794" v="74" actId="20577"/>
          <ac:spMkLst>
            <pc:docMk/>
            <pc:sldMk cId="2679743736" sldId="263"/>
            <ac:spMk id="10" creationId="{4D2D2AAF-947C-8B8A-79A3-570FB4C4790B}"/>
          </ac:spMkLst>
        </pc:spChg>
        <pc:spChg chg="mod">
          <ac:chgData name="Solomiia Snihur" userId="c01b4c12-4619-41be-8dd6-ae95e4c328bc" providerId="ADAL" clId="{6D3DCBC0-1E46-43F2-A03E-995279D9A41C}" dt="2025-05-29T11:02:49.231" v="1597" actId="20577"/>
          <ac:spMkLst>
            <pc:docMk/>
            <pc:sldMk cId="2679743736" sldId="263"/>
            <ac:spMk id="11" creationId="{54FD894A-19D0-2225-B4C5-0F9F40B4A291}"/>
          </ac:spMkLst>
        </pc:spChg>
        <pc:spChg chg="mod">
          <ac:chgData name="Solomiia Snihur" userId="c01b4c12-4619-41be-8dd6-ae95e4c328bc" providerId="ADAL" clId="{6D3DCBC0-1E46-43F2-A03E-995279D9A41C}" dt="2025-05-29T10:28:26.646" v="198" actId="14100"/>
          <ac:spMkLst>
            <pc:docMk/>
            <pc:sldMk cId="2679743736" sldId="263"/>
            <ac:spMk id="12" creationId="{A2E86321-567D-23DA-0AAA-64A8D80CC8D6}"/>
          </ac:spMkLst>
        </pc:spChg>
        <pc:spChg chg="mod">
          <ac:chgData name="Solomiia Snihur" userId="c01b4c12-4619-41be-8dd6-ae95e4c328bc" providerId="ADAL" clId="{6D3DCBC0-1E46-43F2-A03E-995279D9A41C}" dt="2025-05-29T11:02:55.931" v="1603" actId="20577"/>
          <ac:spMkLst>
            <pc:docMk/>
            <pc:sldMk cId="2679743736" sldId="263"/>
            <ac:spMk id="14" creationId="{D59691D2-E896-AE79-5987-A3D5F9C60DBF}"/>
          </ac:spMkLst>
        </pc:spChg>
      </pc:sldChg>
      <pc:sldChg chg="del">
        <pc:chgData name="Solomiia Snihur" userId="c01b4c12-4619-41be-8dd6-ae95e4c328bc" providerId="ADAL" clId="{6D3DCBC0-1E46-43F2-A03E-995279D9A41C}" dt="2025-05-29T11:07:10.073" v="1608" actId="47"/>
        <pc:sldMkLst>
          <pc:docMk/>
          <pc:sldMk cId="4001456586" sldId="266"/>
        </pc:sldMkLst>
      </pc:sldChg>
      <pc:sldChg chg="addSp delSp modSp mod ord">
        <pc:chgData name="Solomiia Snihur" userId="c01b4c12-4619-41be-8dd6-ae95e4c328bc" providerId="ADAL" clId="{6D3DCBC0-1E46-43F2-A03E-995279D9A41C}" dt="2025-05-29T11:49:27.799" v="1810" actId="20577"/>
        <pc:sldMkLst>
          <pc:docMk/>
          <pc:sldMk cId="3620849811" sldId="268"/>
        </pc:sldMkLst>
        <pc:spChg chg="mod">
          <ac:chgData name="Solomiia Snihur" userId="c01b4c12-4619-41be-8dd6-ae95e4c328bc" providerId="ADAL" clId="{6D3DCBC0-1E46-43F2-A03E-995279D9A41C}" dt="2025-05-29T11:49:27.799" v="1810" actId="20577"/>
          <ac:spMkLst>
            <pc:docMk/>
            <pc:sldMk cId="3620849811" sldId="268"/>
            <ac:spMk id="3" creationId="{90F1DF59-2442-4A4A-2BE4-7B0836292E3E}"/>
          </ac:spMkLst>
        </pc:spChg>
        <pc:spChg chg="mod">
          <ac:chgData name="Solomiia Snihur" userId="c01b4c12-4619-41be-8dd6-ae95e4c328bc" providerId="ADAL" clId="{6D3DCBC0-1E46-43F2-A03E-995279D9A41C}" dt="2025-05-29T11:01:56.308" v="1580" actId="20577"/>
          <ac:spMkLst>
            <pc:docMk/>
            <pc:sldMk cId="3620849811" sldId="268"/>
            <ac:spMk id="23" creationId="{7F621668-CA3D-187F-EF69-747ECDBF4A69}"/>
          </ac:spMkLst>
        </pc:spChg>
      </pc:sldChg>
      <pc:sldChg chg="modSp mod ord">
        <pc:chgData name="Solomiia Snihur" userId="c01b4c12-4619-41be-8dd6-ae95e4c328bc" providerId="ADAL" clId="{6D3DCBC0-1E46-43F2-A03E-995279D9A41C}" dt="2025-05-29T10:52:57.178" v="797" actId="27636"/>
        <pc:sldMkLst>
          <pc:docMk/>
          <pc:sldMk cId="37084096" sldId="269"/>
        </pc:sldMkLst>
        <pc:spChg chg="mod">
          <ac:chgData name="Solomiia Snihur" userId="c01b4c12-4619-41be-8dd6-ae95e4c328bc" providerId="ADAL" clId="{6D3DCBC0-1E46-43F2-A03E-995279D9A41C}" dt="2025-05-29T10:52:57.178" v="797" actId="27636"/>
          <ac:spMkLst>
            <pc:docMk/>
            <pc:sldMk cId="37084096" sldId="269"/>
            <ac:spMk id="6" creationId="{C25F3B98-A492-145C-CA32-98C2E5957513}"/>
          </ac:spMkLst>
        </pc:spChg>
      </pc:sldChg>
      <pc:sldChg chg="addSp delSp modSp del mod ord">
        <pc:chgData name="Solomiia Snihur" userId="c01b4c12-4619-41be-8dd6-ae95e4c328bc" providerId="ADAL" clId="{6D3DCBC0-1E46-43F2-A03E-995279D9A41C}" dt="2025-05-29T11:01:17.327" v="1544" actId="47"/>
        <pc:sldMkLst>
          <pc:docMk/>
          <pc:sldMk cId="920675125" sldId="270"/>
        </pc:sldMkLst>
      </pc:sldChg>
      <pc:sldChg chg="del">
        <pc:chgData name="Solomiia Snihur" userId="c01b4c12-4619-41be-8dd6-ae95e4c328bc" providerId="ADAL" clId="{6D3DCBC0-1E46-43F2-A03E-995279D9A41C}" dt="2025-05-29T11:07:13.716" v="1610" actId="47"/>
        <pc:sldMkLst>
          <pc:docMk/>
          <pc:sldMk cId="3178307877" sldId="272"/>
        </pc:sldMkLst>
      </pc:sldChg>
      <pc:sldChg chg="delSp modSp add del mod ord setBg">
        <pc:chgData name="Solomiia Snihur" userId="c01b4c12-4619-41be-8dd6-ae95e4c328bc" providerId="ADAL" clId="{6D3DCBC0-1E46-43F2-A03E-995279D9A41C}" dt="2025-05-29T11:34:23.465" v="1807" actId="20577"/>
        <pc:sldMkLst>
          <pc:docMk/>
          <pc:sldMk cId="4058737874" sldId="274"/>
        </pc:sldMkLst>
      </pc:sldChg>
      <pc:sldChg chg="addSp delSp modSp add del mod">
        <pc:chgData name="Solomiia Snihur" userId="c01b4c12-4619-41be-8dd6-ae95e4c328bc" providerId="ADAL" clId="{6D3DCBC0-1E46-43F2-A03E-995279D9A41C}" dt="2025-05-29T11:27:45.975" v="1771" actId="962"/>
        <pc:sldMkLst>
          <pc:docMk/>
          <pc:sldMk cId="2111934303" sldId="275"/>
        </pc:sldMkLst>
        <pc:spChg chg="mod">
          <ac:chgData name="Solomiia Snihur" userId="c01b4c12-4619-41be-8dd6-ae95e4c328bc" providerId="ADAL" clId="{6D3DCBC0-1E46-43F2-A03E-995279D9A41C}" dt="2025-05-29T11:21:58.855" v="1699" actId="1076"/>
          <ac:spMkLst>
            <pc:docMk/>
            <pc:sldMk cId="2111934303" sldId="275"/>
            <ac:spMk id="2" creationId="{11E3EF16-A7A4-1C79-56E3-BA9F4D68729A}"/>
          </ac:spMkLst>
        </pc:spChg>
        <pc:spChg chg="mod">
          <ac:chgData name="Solomiia Snihur" userId="c01b4c12-4619-41be-8dd6-ae95e4c328bc" providerId="ADAL" clId="{6D3DCBC0-1E46-43F2-A03E-995279D9A41C}" dt="2025-05-29T11:21:52.357" v="1698" actId="113"/>
          <ac:spMkLst>
            <pc:docMk/>
            <pc:sldMk cId="2111934303" sldId="275"/>
            <ac:spMk id="9" creationId="{F5497245-0CD1-9C24-5ED7-FC655A1F77BD}"/>
          </ac:spMkLst>
        </pc:spChg>
        <pc:spChg chg="mod">
          <ac:chgData name="Solomiia Snihur" userId="c01b4c12-4619-41be-8dd6-ae95e4c328bc" providerId="ADAL" clId="{6D3DCBC0-1E46-43F2-A03E-995279D9A41C}" dt="2025-05-29T11:27:45.975" v="1771" actId="962"/>
          <ac:spMkLst>
            <pc:docMk/>
            <pc:sldMk cId="2111934303" sldId="275"/>
            <ac:spMk id="16" creationId="{09303505-9EE1-284D-69A4-2639A957CD9D}"/>
          </ac:spMkLst>
        </pc:spChg>
      </pc:sldChg>
      <pc:sldChg chg="add del">
        <pc:chgData name="Solomiia Snihur" userId="c01b4c12-4619-41be-8dd6-ae95e4c328bc" providerId="ADAL" clId="{6D3DCBC0-1E46-43F2-A03E-995279D9A41C}" dt="2025-05-29T11:07:07.674" v="1607" actId="47"/>
        <pc:sldMkLst>
          <pc:docMk/>
          <pc:sldMk cId="2422488044" sldId="276"/>
        </pc:sldMkLst>
      </pc:sldChg>
      <pc:sldChg chg="addSp delSp modSp new del mod modClrScheme chgLayout">
        <pc:chgData name="Solomiia Snihur" userId="c01b4c12-4619-41be-8dd6-ae95e4c328bc" providerId="ADAL" clId="{6D3DCBC0-1E46-43F2-A03E-995279D9A41C}" dt="2025-05-29T11:24:20.811" v="1759" actId="47"/>
        <pc:sldMkLst>
          <pc:docMk/>
          <pc:sldMk cId="1125303224" sldId="277"/>
        </pc:sldMkLst>
      </pc:sldChg>
      <pc:sldChg chg="modSp new del mod">
        <pc:chgData name="Solomiia Snihur" userId="c01b4c12-4619-41be-8dd6-ae95e4c328bc" providerId="ADAL" clId="{6D3DCBC0-1E46-43F2-A03E-995279D9A41C}" dt="2025-05-29T11:24:22.257" v="1760" actId="47"/>
        <pc:sldMkLst>
          <pc:docMk/>
          <pc:sldMk cId="3034088540" sldId="278"/>
        </pc:sldMkLst>
      </pc:sldChg>
      <pc:sldChg chg="modSp add del mod ord">
        <pc:chgData name="Solomiia Snihur" userId="c01b4c12-4619-41be-8dd6-ae95e4c328bc" providerId="ADAL" clId="{6D3DCBC0-1E46-43F2-A03E-995279D9A41C}" dt="2025-05-29T10:33:55.458" v="400" actId="47"/>
        <pc:sldMkLst>
          <pc:docMk/>
          <pc:sldMk cId="2515717055" sldId="279"/>
        </pc:sldMkLst>
      </pc:sldChg>
      <pc:sldChg chg="addSp delSp modSp add mod">
        <pc:chgData name="Solomiia Snihur" userId="c01b4c12-4619-41be-8dd6-ae95e4c328bc" providerId="ADAL" clId="{6D3DCBC0-1E46-43F2-A03E-995279D9A41C}" dt="2025-05-29T11:49:51.570" v="1818" actId="1037"/>
        <pc:sldMkLst>
          <pc:docMk/>
          <pc:sldMk cId="4134993078" sldId="280"/>
        </pc:sldMkLst>
      </pc:sldChg>
      <pc:sldChg chg="modSp add mod">
        <pc:chgData name="Solomiia Snihur" userId="c01b4c12-4619-41be-8dd6-ae95e4c328bc" providerId="ADAL" clId="{6D3DCBC0-1E46-43F2-A03E-995279D9A41C}" dt="2025-05-29T11:01:13.258" v="1543" actId="20577"/>
        <pc:sldMkLst>
          <pc:docMk/>
          <pc:sldMk cId="1433483649" sldId="281"/>
        </pc:sldMkLst>
        <pc:spChg chg="mod">
          <ac:chgData name="Solomiia Snihur" userId="c01b4c12-4619-41be-8dd6-ae95e4c328bc" providerId="ADAL" clId="{6D3DCBC0-1E46-43F2-A03E-995279D9A41C}" dt="2025-05-29T11:00:30.034" v="1403" actId="20577"/>
          <ac:spMkLst>
            <pc:docMk/>
            <pc:sldMk cId="1433483649" sldId="281"/>
            <ac:spMk id="17" creationId="{BBA32F04-92C0-29E8-DC93-EEEEA24A4112}"/>
          </ac:spMkLst>
        </pc:spChg>
        <pc:spChg chg="mod">
          <ac:chgData name="Solomiia Snihur" userId="c01b4c12-4619-41be-8dd6-ae95e4c328bc" providerId="ADAL" clId="{6D3DCBC0-1E46-43F2-A03E-995279D9A41C}" dt="2025-05-29T11:00:58.647" v="1529" actId="20577"/>
          <ac:spMkLst>
            <pc:docMk/>
            <pc:sldMk cId="1433483649" sldId="281"/>
            <ac:spMk id="19" creationId="{24F0D8A5-AF5C-EEB6-D5E4-29748933BD71}"/>
          </ac:spMkLst>
        </pc:spChg>
        <pc:spChg chg="mod">
          <ac:chgData name="Solomiia Snihur" userId="c01b4c12-4619-41be-8dd6-ae95e4c328bc" providerId="ADAL" clId="{6D3DCBC0-1E46-43F2-A03E-995279D9A41C}" dt="2025-05-29T11:01:13.258" v="1543" actId="20577"/>
          <ac:spMkLst>
            <pc:docMk/>
            <pc:sldMk cId="1433483649" sldId="281"/>
            <ac:spMk id="20" creationId="{BA96BE5A-2369-DA98-6C28-BAD57A58F2FF}"/>
          </ac:spMkLst>
        </pc:spChg>
      </pc:sldChg>
      <pc:sldChg chg="new del">
        <pc:chgData name="Solomiia Snihur" userId="c01b4c12-4619-41be-8dd6-ae95e4c328bc" providerId="ADAL" clId="{6D3DCBC0-1E46-43F2-A03E-995279D9A41C}" dt="2025-05-29T11:22:10.584" v="1700" actId="47"/>
        <pc:sldMkLst>
          <pc:docMk/>
          <pc:sldMk cId="1749239509" sldId="282"/>
        </pc:sldMkLst>
      </pc:sldChg>
      <pc:sldChg chg="new del">
        <pc:chgData name="Solomiia Snihur" userId="c01b4c12-4619-41be-8dd6-ae95e4c328bc" providerId="ADAL" clId="{6D3DCBC0-1E46-43F2-A03E-995279D9A41C}" dt="2025-05-29T11:21:01.728" v="1661" actId="680"/>
        <pc:sldMkLst>
          <pc:docMk/>
          <pc:sldMk cId="2487206217" sldId="283"/>
        </pc:sldMkLst>
      </pc:sldChg>
    </pc:docChg>
  </pc:docChgLst>
  <pc:docChgLst>
    <pc:chgData name="Simona Girončikienė" userId="S::sig@cluedin.com::3d6fb704-6a66-4091-ae25-e5ddbe4245e5" providerId="AD" clId="Web-{4ECCEF49-73D9-C3CD-6E30-9D2EA778D9AD}"/>
    <pc:docChg chg="modSld">
      <pc:chgData name="Simona Girončikienė" userId="S::sig@cluedin.com::3d6fb704-6a66-4091-ae25-e5ddbe4245e5" providerId="AD" clId="Web-{4ECCEF49-73D9-C3CD-6E30-9D2EA778D9AD}" dt="2025-05-29T11:40:28.723" v="4" actId="1076"/>
      <pc:docMkLst>
        <pc:docMk/>
      </pc:docMkLst>
      <pc:sldChg chg="addSp delSp modSp">
        <pc:chgData name="Simona Girončikienė" userId="S::sig@cluedin.com::3d6fb704-6a66-4091-ae25-e5ddbe4245e5" providerId="AD" clId="Web-{4ECCEF49-73D9-C3CD-6E30-9D2EA778D9AD}" dt="2025-05-29T11:40:28.723" v="4" actId="1076"/>
        <pc:sldMkLst>
          <pc:docMk/>
          <pc:sldMk cId="4134993078" sldId="280"/>
        </pc:sldMkLst>
      </pc:sldChg>
    </pc:docChg>
  </pc:docChgLst>
  <pc:docChgLst>
    <pc:chgData name="Simona Girončikienė" userId="S::sig@cluedin.com::3d6fb704-6a66-4091-ae25-e5ddbe4245e5" providerId="AD" clId="Web-{374BC784-2E16-B90B-A635-5223A73B8E64}"/>
    <pc:docChg chg="modSld">
      <pc:chgData name="Simona Girončikienė" userId="S::sig@cluedin.com::3d6fb704-6a66-4091-ae25-e5ddbe4245e5" providerId="AD" clId="Web-{374BC784-2E16-B90B-A635-5223A73B8E64}" dt="2025-05-22T10:16:25.053" v="13" actId="20577"/>
      <pc:docMkLst>
        <pc:docMk/>
      </pc:docMkLst>
      <pc:sldChg chg="modSp">
        <pc:chgData name="Simona Girončikienė" userId="S::sig@cluedin.com::3d6fb704-6a66-4091-ae25-e5ddbe4245e5" providerId="AD" clId="Web-{374BC784-2E16-B90B-A635-5223A73B8E64}" dt="2025-05-22T09:39:22.661" v="0"/>
        <pc:sldMkLst>
          <pc:docMk/>
          <pc:sldMk cId="1259552539" sldId="264"/>
        </pc:sldMkLst>
      </pc:sldChg>
      <pc:sldChg chg="modSp">
        <pc:chgData name="Simona Girončikienė" userId="S::sig@cluedin.com::3d6fb704-6a66-4091-ae25-e5ddbe4245e5" providerId="AD" clId="Web-{374BC784-2E16-B90B-A635-5223A73B8E64}" dt="2025-05-22T09:49:25.510" v="1" actId="20577"/>
        <pc:sldMkLst>
          <pc:docMk/>
          <pc:sldMk cId="4007434108" sldId="265"/>
        </pc:sldMkLst>
      </pc:sldChg>
      <pc:sldChg chg="modSp">
        <pc:chgData name="Simona Girončikienė" userId="S::sig@cluedin.com::3d6fb704-6a66-4091-ae25-e5ddbe4245e5" providerId="AD" clId="Web-{374BC784-2E16-B90B-A635-5223A73B8E64}" dt="2025-05-22T09:49:34.291" v="2" actId="20577"/>
        <pc:sldMkLst>
          <pc:docMk/>
          <pc:sldMk cId="4001456586" sldId="266"/>
        </pc:sldMkLst>
      </pc:sldChg>
      <pc:sldChg chg="addSp delSp modSp">
        <pc:chgData name="Simona Girončikienė" userId="S::sig@cluedin.com::3d6fb704-6a66-4091-ae25-e5ddbe4245e5" providerId="AD" clId="Web-{374BC784-2E16-B90B-A635-5223A73B8E64}" dt="2025-05-22T10:16:25.053" v="13" actId="20577"/>
        <pc:sldMkLst>
          <pc:docMk/>
          <pc:sldMk cId="37084096" sldId="269"/>
        </pc:sldMkLst>
        <pc:spChg chg="mod">
          <ac:chgData name="Simona Girončikienė" userId="S::sig@cluedin.com::3d6fb704-6a66-4091-ae25-e5ddbe4245e5" providerId="AD" clId="Web-{374BC784-2E16-B90B-A635-5223A73B8E64}" dt="2025-05-22T09:50:51.981" v="3" actId="1076"/>
          <ac:spMkLst>
            <pc:docMk/>
            <pc:sldMk cId="37084096" sldId="269"/>
            <ac:spMk id="4" creationId="{8AAE7B15-EDA3-03B0-4B66-806DA64747F8}"/>
          </ac:spMkLst>
        </pc:spChg>
        <pc:spChg chg="mod">
          <ac:chgData name="Simona Girončikienė" userId="S::sig@cluedin.com::3d6fb704-6a66-4091-ae25-e5ddbe4245e5" providerId="AD" clId="Web-{374BC784-2E16-B90B-A635-5223A73B8E64}" dt="2025-05-22T10:16:25.053" v="13" actId="20577"/>
          <ac:spMkLst>
            <pc:docMk/>
            <pc:sldMk cId="37084096" sldId="269"/>
            <ac:spMk id="6" creationId="{C25F3B98-A492-145C-CA32-98C2E5957513}"/>
          </ac:spMkLst>
        </pc:spChg>
      </pc:sldChg>
    </pc:docChg>
  </pc:docChgLst>
  <pc:docChgLst>
    <pc:chgData name="Simona Girončikienė" userId="S::sig@cluedin.com::3d6fb704-6a66-4091-ae25-e5ddbe4245e5" providerId="AD" clId="Web-{C3F7999A-DD35-6DF1-51DE-ED4694BB0BC5}"/>
    <pc:docChg chg="modSld">
      <pc:chgData name="Simona Girončikienė" userId="S::sig@cluedin.com::3d6fb704-6a66-4091-ae25-e5ddbe4245e5" providerId="AD" clId="Web-{C3F7999A-DD35-6DF1-51DE-ED4694BB0BC5}" dt="2025-05-23T12:12:08.014" v="40" actId="1076"/>
      <pc:docMkLst>
        <pc:docMk/>
      </pc:docMkLst>
      <pc:sldChg chg="addSp delSp modSp">
        <pc:chgData name="Simona Girončikienė" userId="S::sig@cluedin.com::3d6fb704-6a66-4091-ae25-e5ddbe4245e5" providerId="AD" clId="Web-{C3F7999A-DD35-6DF1-51DE-ED4694BB0BC5}" dt="2025-05-23T12:12:08.014" v="40" actId="1076"/>
        <pc:sldMkLst>
          <pc:docMk/>
          <pc:sldMk cId="4001456586" sldId="266"/>
        </pc:sldMkLst>
      </pc:sldChg>
      <pc:sldChg chg="addSp delSp modSp">
        <pc:chgData name="Simona Girončikienė" userId="S::sig@cluedin.com::3d6fb704-6a66-4091-ae25-e5ddbe4245e5" providerId="AD" clId="Web-{C3F7999A-DD35-6DF1-51DE-ED4694BB0BC5}" dt="2025-05-23T12:11:46.545" v="36" actId="14100"/>
        <pc:sldMkLst>
          <pc:docMk/>
          <pc:sldMk cId="3620849811" sldId="268"/>
        </pc:sldMkLst>
      </pc:sldChg>
    </pc:docChg>
  </pc:docChgLst>
  <pc:docChgLst>
    <pc:chgData name="Solomiia Snihur" userId="c01b4c12-4619-41be-8dd6-ae95e4c328bc" providerId="ADAL" clId="{61898B94-8468-4950-9886-438363BCDCC5}"/>
    <pc:docChg chg="undo redo custSel addSld delSld modSld">
      <pc:chgData name="Solomiia Snihur" userId="c01b4c12-4619-41be-8dd6-ae95e4c328bc" providerId="ADAL" clId="{61898B94-8468-4950-9886-438363BCDCC5}" dt="2025-05-27T12:50:58.520" v="510" actId="1036"/>
      <pc:docMkLst>
        <pc:docMk/>
      </pc:docMkLst>
      <pc:sldChg chg="modSp mod">
        <pc:chgData name="Solomiia Snihur" userId="c01b4c12-4619-41be-8dd6-ae95e4c328bc" providerId="ADAL" clId="{61898B94-8468-4950-9886-438363BCDCC5}" dt="2025-05-27T12:16:25.783" v="451" actId="20577"/>
        <pc:sldMkLst>
          <pc:docMk/>
          <pc:sldMk cId="2337417473" sldId="256"/>
        </pc:sldMkLst>
        <pc:spChg chg="mod">
          <ac:chgData name="Solomiia Snihur" userId="c01b4c12-4619-41be-8dd6-ae95e4c328bc" providerId="ADAL" clId="{61898B94-8468-4950-9886-438363BCDCC5}" dt="2025-05-27T12:16:25.783" v="451" actId="20577"/>
          <ac:spMkLst>
            <pc:docMk/>
            <pc:sldMk cId="2337417473" sldId="256"/>
            <ac:spMk id="2" creationId="{9FF0AF94-6B72-AB85-DA67-46298212270A}"/>
          </ac:spMkLst>
        </pc:spChg>
      </pc:sldChg>
      <pc:sldChg chg="modSp mod">
        <pc:chgData name="Solomiia Snihur" userId="c01b4c12-4619-41be-8dd6-ae95e4c328bc" providerId="ADAL" clId="{61898B94-8468-4950-9886-438363BCDCC5}" dt="2025-05-27T07:31:32.344" v="352" actId="27636"/>
        <pc:sldMkLst>
          <pc:docMk/>
          <pc:sldMk cId="4001456586" sldId="266"/>
        </pc:sldMkLst>
      </pc:sldChg>
      <pc:sldChg chg="modSp mod">
        <pc:chgData name="Solomiia Snihur" userId="c01b4c12-4619-41be-8dd6-ae95e4c328bc" providerId="ADAL" clId="{61898B94-8468-4950-9886-438363BCDCC5}" dt="2025-05-27T12:50:58.520" v="510" actId="1036"/>
        <pc:sldMkLst>
          <pc:docMk/>
          <pc:sldMk cId="3620849811" sldId="268"/>
        </pc:sldMkLst>
        <pc:spChg chg="mod">
          <ac:chgData name="Solomiia Snihur" userId="c01b4c12-4619-41be-8dd6-ae95e4c328bc" providerId="ADAL" clId="{61898B94-8468-4950-9886-438363BCDCC5}" dt="2025-05-27T12:50:58.520" v="510" actId="1036"/>
          <ac:spMkLst>
            <pc:docMk/>
            <pc:sldMk cId="3620849811" sldId="268"/>
            <ac:spMk id="3" creationId="{90F1DF59-2442-4A4A-2BE4-7B0836292E3E}"/>
          </ac:spMkLst>
        </pc:spChg>
        <pc:spChg chg="mod">
          <ac:chgData name="Solomiia Snihur" userId="c01b4c12-4619-41be-8dd6-ae95e4c328bc" providerId="ADAL" clId="{61898B94-8468-4950-9886-438363BCDCC5}" dt="2025-05-27T07:29:47.323" v="333" actId="2710"/>
          <ac:spMkLst>
            <pc:docMk/>
            <pc:sldMk cId="3620849811" sldId="268"/>
            <ac:spMk id="23" creationId="{7F621668-CA3D-187F-EF69-747ECDBF4A69}"/>
          </ac:spMkLst>
        </pc:spChg>
      </pc:sldChg>
      <pc:sldChg chg="addSp delSp modSp add del mod">
        <pc:chgData name="Solomiia Snihur" userId="c01b4c12-4619-41be-8dd6-ae95e4c328bc" providerId="ADAL" clId="{61898B94-8468-4950-9886-438363BCDCC5}" dt="2025-05-27T07:18:50.064" v="268" actId="1076"/>
        <pc:sldMkLst>
          <pc:docMk/>
          <pc:sldMk cId="3178307877" sldId="272"/>
        </pc:sldMkLst>
      </pc:sldChg>
      <pc:sldChg chg="addSp modSp add del mod">
        <pc:chgData name="Solomiia Snihur" userId="c01b4c12-4619-41be-8dd6-ae95e4c328bc" providerId="ADAL" clId="{61898B94-8468-4950-9886-438363BCDCC5}" dt="2025-05-27T07:22:07.409" v="271" actId="27614"/>
        <pc:sldMkLst>
          <pc:docMk/>
          <pc:sldMk cId="2781106547" sldId="273"/>
        </pc:sldMkLst>
      </pc:sldChg>
      <pc:sldChg chg="addSp delSp modSp mod">
        <pc:chgData name="Solomiia Snihur" userId="c01b4c12-4619-41be-8dd6-ae95e4c328bc" providerId="ADAL" clId="{61898B94-8468-4950-9886-438363BCDCC5}" dt="2025-05-27T07:07:20.464" v="108" actId="931"/>
        <pc:sldMkLst>
          <pc:docMk/>
          <pc:sldMk cId="4058737874" sldId="274"/>
        </pc:sldMkLst>
      </pc:sldChg>
    </pc:docChg>
  </pc:docChgLst>
  <pc:docChgLst>
    <pc:chgData name="Simona Girončikienė" userId="3d6fb704-6a66-4091-ae25-e5ddbe4245e5" providerId="ADAL" clId="{9A734193-2B1C-6A44-A3E9-8C581EBEF618}"/>
    <pc:docChg chg="undo custSel addSld delSld modSld">
      <pc:chgData name="Simona Girončikienė" userId="3d6fb704-6a66-4091-ae25-e5ddbe4245e5" providerId="ADAL" clId="{9A734193-2B1C-6A44-A3E9-8C581EBEF618}" dt="2025-05-27T08:10:27.108" v="137"/>
      <pc:docMkLst>
        <pc:docMk/>
      </pc:docMkLst>
      <pc:sldChg chg="addSp delSp modSp mod">
        <pc:chgData name="Simona Girončikienė" userId="3d6fb704-6a66-4091-ae25-e5ddbe4245e5" providerId="ADAL" clId="{9A734193-2B1C-6A44-A3E9-8C581EBEF618}" dt="2025-05-27T07:59:31.473" v="27" actId="1038"/>
        <pc:sldMkLst>
          <pc:docMk/>
          <pc:sldMk cId="4001456586" sldId="266"/>
        </pc:sldMkLst>
      </pc:sldChg>
      <pc:sldChg chg="addSp delSp modSp mod setBg">
        <pc:chgData name="Simona Girončikienė" userId="3d6fb704-6a66-4091-ae25-e5ddbe4245e5" providerId="ADAL" clId="{9A734193-2B1C-6A44-A3E9-8C581EBEF618}" dt="2025-05-27T08:02:01.145" v="53"/>
        <pc:sldMkLst>
          <pc:docMk/>
          <pc:sldMk cId="3620849811" sldId="268"/>
        </pc:sldMkLst>
        <pc:spChg chg="mod">
          <ac:chgData name="Simona Girončikienė" userId="3d6fb704-6a66-4091-ae25-e5ddbe4245e5" providerId="ADAL" clId="{9A734193-2B1C-6A44-A3E9-8C581EBEF618}" dt="2025-05-27T08:01:29.556" v="50" actId="166"/>
          <ac:spMkLst>
            <pc:docMk/>
            <pc:sldMk cId="3620849811" sldId="268"/>
            <ac:spMk id="3" creationId="{90F1DF59-2442-4A4A-2BE4-7B0836292E3E}"/>
          </ac:spMkLst>
        </pc:spChg>
        <pc:spChg chg="mod">
          <ac:chgData name="Simona Girončikienė" userId="3d6fb704-6a66-4091-ae25-e5ddbe4245e5" providerId="ADAL" clId="{9A734193-2B1C-6A44-A3E9-8C581EBEF618}" dt="2025-05-27T08:01:20.174" v="49" actId="1076"/>
          <ac:spMkLst>
            <pc:docMk/>
            <pc:sldMk cId="3620849811" sldId="268"/>
            <ac:spMk id="6" creationId="{CBD1F56D-1908-1F1A-8ABF-A9B4FDA78E45}"/>
          </ac:spMkLst>
        </pc:spChg>
        <pc:spChg chg="mod">
          <ac:chgData name="Simona Girončikienė" userId="3d6fb704-6a66-4091-ae25-e5ddbe4245e5" providerId="ADAL" clId="{9A734193-2B1C-6A44-A3E9-8C581EBEF618}" dt="2025-05-27T08:01:20.174" v="49" actId="1076"/>
          <ac:spMkLst>
            <pc:docMk/>
            <pc:sldMk cId="3620849811" sldId="268"/>
            <ac:spMk id="7" creationId="{ABD97717-C695-C8A4-D547-B468FB4B7A2A}"/>
          </ac:spMkLst>
        </pc:spChg>
        <pc:spChg chg="add mod">
          <ac:chgData name="Simona Girončikienė" userId="3d6fb704-6a66-4091-ae25-e5ddbe4245e5" providerId="ADAL" clId="{9A734193-2B1C-6A44-A3E9-8C581EBEF618}" dt="2025-05-27T08:01:06.744" v="47" actId="167"/>
          <ac:spMkLst>
            <pc:docMk/>
            <pc:sldMk cId="3620849811" sldId="268"/>
            <ac:spMk id="14" creationId="{9D5D4183-FF07-30B9-3613-91611171D914}"/>
          </ac:spMkLst>
        </pc:spChg>
        <pc:spChg chg="mod">
          <ac:chgData name="Simona Girončikienė" userId="3d6fb704-6a66-4091-ae25-e5ddbe4245e5" providerId="ADAL" clId="{9A734193-2B1C-6A44-A3E9-8C581EBEF618}" dt="2025-05-27T08:01:29.556" v="50" actId="166"/>
          <ac:spMkLst>
            <pc:docMk/>
            <pc:sldMk cId="3620849811" sldId="268"/>
            <ac:spMk id="23" creationId="{7F621668-CA3D-187F-EF69-747ECDBF4A69}"/>
          </ac:spMkLst>
        </pc:spChg>
        <pc:spChg chg="mod">
          <ac:chgData name="Simona Girončikienė" userId="3d6fb704-6a66-4091-ae25-e5ddbe4245e5" providerId="ADAL" clId="{9A734193-2B1C-6A44-A3E9-8C581EBEF618}" dt="2025-05-27T08:01:29.556" v="50" actId="166"/>
          <ac:spMkLst>
            <pc:docMk/>
            <pc:sldMk cId="3620849811" sldId="268"/>
            <ac:spMk id="24" creationId="{EC65B3FF-8DEF-8168-1139-E6282600D692}"/>
          </ac:spMkLst>
        </pc:spChg>
        <pc:spChg chg="mod">
          <ac:chgData name="Simona Girončikienė" userId="3d6fb704-6a66-4091-ae25-e5ddbe4245e5" providerId="ADAL" clId="{9A734193-2B1C-6A44-A3E9-8C581EBEF618}" dt="2025-05-27T08:01:29.556" v="50" actId="166"/>
          <ac:spMkLst>
            <pc:docMk/>
            <pc:sldMk cId="3620849811" sldId="268"/>
            <ac:spMk id="25" creationId="{7491743E-251D-F640-2AFB-392DE073CF27}"/>
          </ac:spMkLst>
        </pc:spChg>
        <pc:grpChg chg="mod">
          <ac:chgData name="Simona Girončikienė" userId="3d6fb704-6a66-4091-ae25-e5ddbe4245e5" providerId="ADAL" clId="{9A734193-2B1C-6A44-A3E9-8C581EBEF618}" dt="2025-05-27T08:01:20.174" v="49" actId="1076"/>
          <ac:grpSpMkLst>
            <pc:docMk/>
            <pc:sldMk cId="3620849811" sldId="268"/>
            <ac:grpSpMk id="8" creationId="{FDEED561-DD70-8641-7D67-ABFB3191C9A5}"/>
          </ac:grpSpMkLst>
        </pc:grpChg>
        <pc:picChg chg="mod">
          <ac:chgData name="Simona Girončikienė" userId="3d6fb704-6a66-4091-ae25-e5ddbe4245e5" providerId="ADAL" clId="{9A734193-2B1C-6A44-A3E9-8C581EBEF618}" dt="2025-05-27T08:01:29.556" v="50" actId="166"/>
          <ac:picMkLst>
            <pc:docMk/>
            <pc:sldMk cId="3620849811" sldId="268"/>
            <ac:picMk id="27" creationId="{F5DF31FC-A354-0BF5-4EBE-F761F184F8C8}"/>
          </ac:picMkLst>
        </pc:picChg>
        <pc:picChg chg="mod">
          <ac:chgData name="Simona Girončikienė" userId="3d6fb704-6a66-4091-ae25-e5ddbe4245e5" providerId="ADAL" clId="{9A734193-2B1C-6A44-A3E9-8C581EBEF618}" dt="2025-05-27T08:01:29.556" v="50" actId="166"/>
          <ac:picMkLst>
            <pc:docMk/>
            <pc:sldMk cId="3620849811" sldId="268"/>
            <ac:picMk id="29" creationId="{62354DC0-9A7C-7339-01FD-1360D1FB5595}"/>
          </ac:picMkLst>
        </pc:picChg>
      </pc:sldChg>
      <pc:sldChg chg="addSp modSp mod">
        <pc:chgData name="Simona Girončikienė" userId="3d6fb704-6a66-4091-ae25-e5ddbe4245e5" providerId="ADAL" clId="{9A734193-2B1C-6A44-A3E9-8C581EBEF618}" dt="2025-05-27T08:10:23.083" v="136" actId="1076"/>
        <pc:sldMkLst>
          <pc:docMk/>
          <pc:sldMk cId="3178307877" sldId="272"/>
        </pc:sldMkLst>
      </pc:sldChg>
      <pc:sldChg chg="del">
        <pc:chgData name="Simona Girončikienė" userId="3d6fb704-6a66-4091-ae25-e5ddbe4245e5" providerId="ADAL" clId="{9A734193-2B1C-6A44-A3E9-8C581EBEF618}" dt="2025-05-27T08:09:34.945" v="131" actId="2696"/>
        <pc:sldMkLst>
          <pc:docMk/>
          <pc:sldMk cId="2781106547" sldId="273"/>
        </pc:sldMkLst>
      </pc:sldChg>
      <pc:sldChg chg="modSp mod setBg">
        <pc:chgData name="Simona Girončikienė" userId="3d6fb704-6a66-4091-ae25-e5ddbe4245e5" providerId="ADAL" clId="{9A734193-2B1C-6A44-A3E9-8C581EBEF618}" dt="2025-05-27T07:54:41.269" v="9"/>
        <pc:sldMkLst>
          <pc:docMk/>
          <pc:sldMk cId="4058737874" sldId="274"/>
        </pc:sldMkLst>
      </pc:sldChg>
      <pc:sldChg chg="addSp delSp modSp add mod">
        <pc:chgData name="Simona Girončikienė" userId="3d6fb704-6a66-4091-ae25-e5ddbe4245e5" providerId="ADAL" clId="{9A734193-2B1C-6A44-A3E9-8C581EBEF618}" dt="2025-05-27T08:10:27.108" v="137"/>
        <pc:sldMkLst>
          <pc:docMk/>
          <pc:sldMk cId="2111934303" sldId="275"/>
        </pc:sldMkLst>
      </pc:sldChg>
    </pc:docChg>
  </pc:docChgLst>
  <pc:docChgLst>
    <pc:chgData name="Solomiia Snihur" userId="c01b4c12-4619-41be-8dd6-ae95e4c328bc" providerId="ADAL" clId="{18FFD772-3B31-457A-9F41-AD00B9678243}"/>
    <pc:docChg chg="undo custSel addSld delSld modSld">
      <pc:chgData name="Solomiia Snihur" userId="c01b4c12-4619-41be-8dd6-ae95e4c328bc" providerId="ADAL" clId="{18FFD772-3B31-457A-9F41-AD00B9678243}" dt="2025-05-21T13:06:35.726" v="802"/>
      <pc:docMkLst>
        <pc:docMk/>
      </pc:docMkLst>
      <pc:sldChg chg="addSp delSp modSp mod">
        <pc:chgData name="Solomiia Snihur" userId="c01b4c12-4619-41be-8dd6-ae95e4c328bc" providerId="ADAL" clId="{18FFD772-3B31-457A-9F41-AD00B9678243}" dt="2025-05-21T12:29:33.846" v="258" actId="20577"/>
        <pc:sldMkLst>
          <pc:docMk/>
          <pc:sldMk cId="2337417473" sldId="256"/>
        </pc:sldMkLst>
        <pc:spChg chg="add del mod">
          <ac:chgData name="Solomiia Snihur" userId="c01b4c12-4619-41be-8dd6-ae95e4c328bc" providerId="ADAL" clId="{18FFD772-3B31-457A-9F41-AD00B9678243}" dt="2025-05-21T10:57:47.386" v="68" actId="14100"/>
          <ac:spMkLst>
            <pc:docMk/>
            <pc:sldMk cId="2337417473" sldId="256"/>
            <ac:spMk id="2" creationId="{9FF0AF94-6B72-AB85-DA67-46298212270A}"/>
          </ac:spMkLst>
        </pc:spChg>
        <pc:spChg chg="mod">
          <ac:chgData name="Solomiia Snihur" userId="c01b4c12-4619-41be-8dd6-ae95e4c328bc" providerId="ADAL" clId="{18FFD772-3B31-457A-9F41-AD00B9678243}" dt="2025-05-21T12:29:33.846" v="258" actId="20577"/>
          <ac:spMkLst>
            <pc:docMk/>
            <pc:sldMk cId="2337417473" sldId="256"/>
            <ac:spMk id="3" creationId="{0F88AF67-1D6F-59BF-B02F-E02ED00920FC}"/>
          </ac:spMkLst>
        </pc:spChg>
      </pc:sldChg>
      <pc:sldChg chg="modSp del mod">
        <pc:chgData name="Solomiia Snihur" userId="c01b4c12-4619-41be-8dd6-ae95e4c328bc" providerId="ADAL" clId="{18FFD772-3B31-457A-9F41-AD00B9678243}" dt="2025-05-21T12:13:59.510" v="235" actId="47"/>
        <pc:sldMkLst>
          <pc:docMk/>
          <pc:sldMk cId="3037976708" sldId="257"/>
        </pc:sldMkLst>
      </pc:sldChg>
      <pc:sldChg chg="del">
        <pc:chgData name="Solomiia Snihur" userId="c01b4c12-4619-41be-8dd6-ae95e4c328bc" providerId="ADAL" clId="{18FFD772-3B31-457A-9F41-AD00B9678243}" dt="2025-05-21T13:02:15.206" v="715" actId="47"/>
        <pc:sldMkLst>
          <pc:docMk/>
          <pc:sldMk cId="3844428275" sldId="258"/>
        </pc:sldMkLst>
      </pc:sldChg>
      <pc:sldChg chg="del">
        <pc:chgData name="Solomiia Snihur" userId="c01b4c12-4619-41be-8dd6-ae95e4c328bc" providerId="ADAL" clId="{18FFD772-3B31-457A-9F41-AD00B9678243}" dt="2025-05-21T13:02:14.225" v="714" actId="47"/>
        <pc:sldMkLst>
          <pc:docMk/>
          <pc:sldMk cId="3160750902" sldId="259"/>
        </pc:sldMkLst>
      </pc:sldChg>
      <pc:sldChg chg="del">
        <pc:chgData name="Solomiia Snihur" userId="c01b4c12-4619-41be-8dd6-ae95e4c328bc" providerId="ADAL" clId="{18FFD772-3B31-457A-9F41-AD00B9678243}" dt="2025-05-21T13:02:16.177" v="716" actId="47"/>
        <pc:sldMkLst>
          <pc:docMk/>
          <pc:sldMk cId="3365950032" sldId="260"/>
        </pc:sldMkLst>
      </pc:sldChg>
      <pc:sldChg chg="del">
        <pc:chgData name="Solomiia Snihur" userId="c01b4c12-4619-41be-8dd6-ae95e4c328bc" providerId="ADAL" clId="{18FFD772-3B31-457A-9F41-AD00B9678243}" dt="2025-05-21T13:02:17.977" v="717" actId="47"/>
        <pc:sldMkLst>
          <pc:docMk/>
          <pc:sldMk cId="859883145" sldId="261"/>
        </pc:sldMkLst>
      </pc:sldChg>
      <pc:sldChg chg="del">
        <pc:chgData name="Solomiia Snihur" userId="c01b4c12-4619-41be-8dd6-ae95e4c328bc" providerId="ADAL" clId="{18FFD772-3B31-457A-9F41-AD00B9678243}" dt="2025-05-21T13:05:00.113" v="801" actId="47"/>
        <pc:sldMkLst>
          <pc:docMk/>
          <pc:sldMk cId="1199092608" sldId="262"/>
        </pc:sldMkLst>
      </pc:sldChg>
      <pc:sldChg chg="addSp delSp modSp new mod modClrScheme chgLayout">
        <pc:chgData name="Solomiia Snihur" userId="c01b4c12-4619-41be-8dd6-ae95e4c328bc" providerId="ADAL" clId="{18FFD772-3B31-457A-9F41-AD00B9678243}" dt="2025-05-21T13:06:35.726" v="802"/>
        <pc:sldMkLst>
          <pc:docMk/>
          <pc:sldMk cId="2679743736" sldId="263"/>
        </pc:sldMkLst>
        <pc:spChg chg="add mod ord">
          <ac:chgData name="Solomiia Snihur" userId="c01b4c12-4619-41be-8dd6-ae95e4c328bc" providerId="ADAL" clId="{18FFD772-3B31-457A-9F41-AD00B9678243}" dt="2025-05-21T12:13:49.616" v="232" actId="14100"/>
          <ac:spMkLst>
            <pc:docMk/>
            <pc:sldMk cId="2679743736" sldId="263"/>
            <ac:spMk id="9" creationId="{46CA69A5-1718-9759-7B9D-6806533FB646}"/>
          </ac:spMkLst>
        </pc:spChg>
        <pc:spChg chg="add mod ord">
          <ac:chgData name="Solomiia Snihur" userId="c01b4c12-4619-41be-8dd6-ae95e4c328bc" providerId="ADAL" clId="{18FFD772-3B31-457A-9F41-AD00B9678243}" dt="2025-05-21T12:12:00" v="141" actId="20577"/>
          <ac:spMkLst>
            <pc:docMk/>
            <pc:sldMk cId="2679743736" sldId="263"/>
            <ac:spMk id="10" creationId="{4D2D2AAF-947C-8B8A-79A3-570FB4C4790B}"/>
          </ac:spMkLst>
        </pc:spChg>
        <pc:spChg chg="add mod ord">
          <ac:chgData name="Solomiia Snihur" userId="c01b4c12-4619-41be-8dd6-ae95e4c328bc" providerId="ADAL" clId="{18FFD772-3B31-457A-9F41-AD00B9678243}" dt="2025-05-21T12:11:27.075" v="124"/>
          <ac:spMkLst>
            <pc:docMk/>
            <pc:sldMk cId="2679743736" sldId="263"/>
            <ac:spMk id="11" creationId="{54FD894A-19D0-2225-B4C5-0F9F40B4A291}"/>
          </ac:spMkLst>
        </pc:spChg>
        <pc:spChg chg="add mod ord">
          <ac:chgData name="Solomiia Snihur" userId="c01b4c12-4619-41be-8dd6-ae95e4c328bc" providerId="ADAL" clId="{18FFD772-3B31-457A-9F41-AD00B9678243}" dt="2025-05-21T13:06:35.726" v="802"/>
          <ac:spMkLst>
            <pc:docMk/>
            <pc:sldMk cId="2679743736" sldId="263"/>
            <ac:spMk id="12" creationId="{A2E86321-567D-23DA-0AAA-64A8D80CC8D6}"/>
          </ac:spMkLst>
        </pc:spChg>
        <pc:spChg chg="add mod ord">
          <ac:chgData name="Solomiia Snihur" userId="c01b4c12-4619-41be-8dd6-ae95e4c328bc" providerId="ADAL" clId="{18FFD772-3B31-457A-9F41-AD00B9678243}" dt="2025-05-21T12:11:42.618" v="126"/>
          <ac:spMkLst>
            <pc:docMk/>
            <pc:sldMk cId="2679743736" sldId="263"/>
            <ac:spMk id="14" creationId="{D59691D2-E896-AE79-5987-A3D5F9C60DBF}"/>
          </ac:spMkLst>
        </pc:spChg>
      </pc:sldChg>
      <pc:sldChg chg="addSp delSp modSp new mod modClrScheme chgLayout">
        <pc:chgData name="Solomiia Snihur" userId="c01b4c12-4619-41be-8dd6-ae95e4c328bc" providerId="ADAL" clId="{18FFD772-3B31-457A-9F41-AD00B9678243}" dt="2025-05-21T13:04:30.896" v="800" actId="113"/>
        <pc:sldMkLst>
          <pc:docMk/>
          <pc:sldMk cId="1259552539" sldId="264"/>
        </pc:sldMkLst>
      </pc:sldChg>
      <pc:sldChg chg="modSp new mod">
        <pc:chgData name="Solomiia Snihur" userId="c01b4c12-4619-41be-8dd6-ae95e4c328bc" providerId="ADAL" clId="{18FFD772-3B31-457A-9F41-AD00B9678243}" dt="2025-05-21T13:03:32.940" v="788" actId="113"/>
        <pc:sldMkLst>
          <pc:docMk/>
          <pc:sldMk cId="4007434108" sldId="265"/>
        </pc:sldMkLst>
      </pc:sldChg>
      <pc:sldChg chg="modSp new mod">
        <pc:chgData name="Solomiia Snihur" userId="c01b4c12-4619-41be-8dd6-ae95e4c328bc" providerId="ADAL" clId="{18FFD772-3B31-457A-9F41-AD00B9678243}" dt="2025-05-21T13:03:36.161" v="789" actId="113"/>
        <pc:sldMkLst>
          <pc:docMk/>
          <pc:sldMk cId="4001456586" sldId="266"/>
        </pc:sldMkLst>
      </pc:sldChg>
      <pc:sldChg chg="modSp new mod">
        <pc:chgData name="Solomiia Snihur" userId="c01b4c12-4619-41be-8dd6-ae95e4c328bc" providerId="ADAL" clId="{18FFD772-3B31-457A-9F41-AD00B9678243}" dt="2025-05-21T13:01:53.279" v="699" actId="12"/>
        <pc:sldMkLst>
          <pc:docMk/>
          <pc:sldMk cId="3035896624" sldId="267"/>
        </pc:sldMkLst>
      </pc:sldChg>
      <pc:sldChg chg="addSp delSp modSp new mod">
        <pc:chgData name="Solomiia Snihur" userId="c01b4c12-4619-41be-8dd6-ae95e4c328bc" providerId="ADAL" clId="{18FFD772-3B31-457A-9F41-AD00B9678243}" dt="2025-05-21T13:04:18.610" v="797" actId="20577"/>
        <pc:sldMkLst>
          <pc:docMk/>
          <pc:sldMk cId="3620849811" sldId="268"/>
        </pc:sldMkLst>
        <pc:spChg chg="add del mod">
          <ac:chgData name="Solomiia Snihur" userId="c01b4c12-4619-41be-8dd6-ae95e4c328bc" providerId="ADAL" clId="{18FFD772-3B31-457A-9F41-AD00B9678243}" dt="2025-05-21T13:04:18.610" v="797" actId="20577"/>
          <ac:spMkLst>
            <pc:docMk/>
            <pc:sldMk cId="3620849811" sldId="268"/>
            <ac:spMk id="3" creationId="{90F1DF59-2442-4A4A-2BE4-7B0836292E3E}"/>
          </ac:spMkLst>
        </pc:spChg>
      </pc:sldChg>
    </pc:docChg>
  </pc:docChgLst>
  <pc:docChgLst>
    <pc:chgData name="Solomiia Snihur" userId="c01b4c12-4619-41be-8dd6-ae95e4c328bc" providerId="ADAL" clId="{CA67E4A2-0B0E-475D-8814-58D9EACFFC45}"/>
    <pc:docChg chg="custSel addSld modSld">
      <pc:chgData name="Solomiia Snihur" userId="c01b4c12-4619-41be-8dd6-ae95e4c328bc" providerId="ADAL" clId="{CA67E4A2-0B0E-475D-8814-58D9EACFFC45}" dt="2025-05-22T09:33:11.502" v="81" actId="20577"/>
      <pc:docMkLst>
        <pc:docMk/>
      </pc:docMkLst>
      <pc:sldChg chg="modSp mod">
        <pc:chgData name="Solomiia Snihur" userId="c01b4c12-4619-41be-8dd6-ae95e4c328bc" providerId="ADAL" clId="{CA67E4A2-0B0E-475D-8814-58D9EACFFC45}" dt="2025-05-22T09:33:11.502" v="81" actId="20577"/>
        <pc:sldMkLst>
          <pc:docMk/>
          <pc:sldMk cId="1259552539" sldId="264"/>
        </pc:sldMkLst>
      </pc:sldChg>
      <pc:sldChg chg="addSp delSp modSp new mod modClrScheme chgLayout">
        <pc:chgData name="Solomiia Snihur" userId="c01b4c12-4619-41be-8dd6-ae95e4c328bc" providerId="ADAL" clId="{CA67E4A2-0B0E-475D-8814-58D9EACFFC45}" dt="2025-05-22T07:25:56.062" v="72" actId="20577"/>
        <pc:sldMkLst>
          <pc:docMk/>
          <pc:sldMk cId="37084096" sldId="269"/>
        </pc:sldMkLst>
        <pc:spChg chg="mod ord">
          <ac:chgData name="Solomiia Snihur" userId="c01b4c12-4619-41be-8dd6-ae95e4c328bc" providerId="ADAL" clId="{CA67E4A2-0B0E-475D-8814-58D9EACFFC45}" dt="2025-05-22T07:02:08.796" v="1" actId="700"/>
          <ac:spMkLst>
            <pc:docMk/>
            <pc:sldMk cId="37084096" sldId="269"/>
            <ac:spMk id="4" creationId="{8AAE7B15-EDA3-03B0-4B66-806DA64747F8}"/>
          </ac:spMkLst>
        </pc:spChg>
        <pc:spChg chg="add mod ord">
          <ac:chgData name="Solomiia Snihur" userId="c01b4c12-4619-41be-8dd6-ae95e4c328bc" providerId="ADAL" clId="{CA67E4A2-0B0E-475D-8814-58D9EACFFC45}" dt="2025-05-22T07:25:56.062" v="72" actId="20577"/>
          <ac:spMkLst>
            <pc:docMk/>
            <pc:sldMk cId="37084096" sldId="269"/>
            <ac:spMk id="6" creationId="{C25F3B98-A492-145C-CA32-98C2E5957513}"/>
          </ac:spMkLst>
        </pc:spChg>
      </pc:sldChg>
    </pc:docChg>
  </pc:docChgLst>
  <pc:docChgLst>
    <pc:chgData name="Simona Girončikienė" userId="S::sig@cluedin.com::3d6fb704-6a66-4091-ae25-e5ddbe4245e5" providerId="AD" clId="Web-{3CF4BE34-8ECC-3B95-43CF-1ADB15D94B64}"/>
    <pc:docChg chg="modSld">
      <pc:chgData name="Simona Girončikienė" userId="S::sig@cluedin.com::3d6fb704-6a66-4091-ae25-e5ddbe4245e5" providerId="AD" clId="Web-{3CF4BE34-8ECC-3B95-43CF-1ADB15D94B64}" dt="2025-06-02T12:24:46.214" v="0" actId="20577"/>
      <pc:docMkLst>
        <pc:docMk/>
      </pc:docMkLst>
      <pc:sldChg chg="modSp">
        <pc:chgData name="Simona Girončikienė" userId="S::sig@cluedin.com::3d6fb704-6a66-4091-ae25-e5ddbe4245e5" providerId="AD" clId="Web-{3CF4BE34-8ECC-3B95-43CF-1ADB15D94B64}" dt="2025-06-02T12:24:46.214" v="0" actId="20577"/>
        <pc:sldMkLst>
          <pc:docMk/>
          <pc:sldMk cId="1433483649" sldId="281"/>
        </pc:sldMkLst>
        <pc:spChg chg="mod">
          <ac:chgData name="Simona Girončikienė" userId="S::sig@cluedin.com::3d6fb704-6a66-4091-ae25-e5ddbe4245e5" providerId="AD" clId="Web-{3CF4BE34-8ECC-3B95-43CF-1ADB15D94B64}" dt="2025-06-02T12:24:46.214" v="0" actId="20577"/>
          <ac:spMkLst>
            <pc:docMk/>
            <pc:sldMk cId="1433483649" sldId="281"/>
            <ac:spMk id="20" creationId="{BA96BE5A-2369-DA98-6C28-BAD57A58F2FF}"/>
          </ac:spMkLst>
        </pc:spChg>
      </pc:sldChg>
    </pc:docChg>
  </pc:docChgLst>
  <pc:docChgLst>
    <pc:chgData name="Solomiia Snihur" userId="c01b4c12-4619-41be-8dd6-ae95e4c328bc" providerId="ADAL" clId="{A7467AD7-6B38-4FF4-B530-1D0B46359AA1}"/>
    <pc:docChg chg="undo redo custSel addSld delSld modSld sldOrd">
      <pc:chgData name="Solomiia Snihur" userId="c01b4c12-4619-41be-8dd6-ae95e4c328bc" providerId="ADAL" clId="{A7467AD7-6B38-4FF4-B530-1D0B46359AA1}" dt="2025-06-04T08:45:36.784" v="875"/>
      <pc:docMkLst>
        <pc:docMk/>
      </pc:docMkLst>
      <pc:sldChg chg="modSp mod">
        <pc:chgData name="Solomiia Snihur" userId="c01b4c12-4619-41be-8dd6-ae95e4c328bc" providerId="ADAL" clId="{A7467AD7-6B38-4FF4-B530-1D0B46359AA1}" dt="2025-06-02T16:03:59.811" v="111" actId="20577"/>
        <pc:sldMkLst>
          <pc:docMk/>
          <pc:sldMk cId="2337417473" sldId="256"/>
        </pc:sldMkLst>
        <pc:spChg chg="mod">
          <ac:chgData name="Solomiia Snihur" userId="c01b4c12-4619-41be-8dd6-ae95e4c328bc" providerId="ADAL" clId="{A7467AD7-6B38-4FF4-B530-1D0B46359AA1}" dt="2025-06-02T16:03:59.811" v="111" actId="20577"/>
          <ac:spMkLst>
            <pc:docMk/>
            <pc:sldMk cId="2337417473" sldId="256"/>
            <ac:spMk id="2" creationId="{9FF0AF94-6B72-AB85-DA67-46298212270A}"/>
          </ac:spMkLst>
        </pc:spChg>
      </pc:sldChg>
      <pc:sldChg chg="modSp mod">
        <pc:chgData name="Solomiia Snihur" userId="c01b4c12-4619-41be-8dd6-ae95e4c328bc" providerId="ADAL" clId="{A7467AD7-6B38-4FF4-B530-1D0B46359AA1}" dt="2025-06-03T09:43:05.786" v="262" actId="14100"/>
        <pc:sldMkLst>
          <pc:docMk/>
          <pc:sldMk cId="2679743736" sldId="263"/>
        </pc:sldMkLst>
        <pc:spChg chg="mod">
          <ac:chgData name="Solomiia Snihur" userId="c01b4c12-4619-41be-8dd6-ae95e4c328bc" providerId="ADAL" clId="{A7467AD7-6B38-4FF4-B530-1D0B46359AA1}" dt="2025-06-03T09:43:02.607" v="261" actId="14100"/>
          <ac:spMkLst>
            <pc:docMk/>
            <pc:sldMk cId="2679743736" sldId="263"/>
            <ac:spMk id="10" creationId="{4D2D2AAF-947C-8B8A-79A3-570FB4C4790B}"/>
          </ac:spMkLst>
        </pc:spChg>
        <pc:spChg chg="mod">
          <ac:chgData name="Solomiia Snihur" userId="c01b4c12-4619-41be-8dd6-ae95e4c328bc" providerId="ADAL" clId="{A7467AD7-6B38-4FF4-B530-1D0B46359AA1}" dt="2025-06-03T09:43:05.786" v="262" actId="14100"/>
          <ac:spMkLst>
            <pc:docMk/>
            <pc:sldMk cId="2679743736" sldId="263"/>
            <ac:spMk id="11" creationId="{54FD894A-19D0-2225-B4C5-0F9F40B4A291}"/>
          </ac:spMkLst>
        </pc:spChg>
        <pc:spChg chg="mod">
          <ac:chgData name="Solomiia Snihur" userId="c01b4c12-4619-41be-8dd6-ae95e4c328bc" providerId="ADAL" clId="{A7467AD7-6B38-4FF4-B530-1D0B46359AA1}" dt="2025-06-03T09:42:53.996" v="259" actId="14100"/>
          <ac:spMkLst>
            <pc:docMk/>
            <pc:sldMk cId="2679743736" sldId="263"/>
            <ac:spMk id="12" creationId="{A2E86321-567D-23DA-0AAA-64A8D80CC8D6}"/>
          </ac:spMkLst>
        </pc:spChg>
        <pc:spChg chg="mod">
          <ac:chgData name="Solomiia Snihur" userId="c01b4c12-4619-41be-8dd6-ae95e4c328bc" providerId="ADAL" clId="{A7467AD7-6B38-4FF4-B530-1D0B46359AA1}" dt="2025-06-03T09:42:59.138" v="260" actId="14100"/>
          <ac:spMkLst>
            <pc:docMk/>
            <pc:sldMk cId="2679743736" sldId="263"/>
            <ac:spMk id="14" creationId="{D59691D2-E896-AE79-5987-A3D5F9C60DBF}"/>
          </ac:spMkLst>
        </pc:spChg>
      </pc:sldChg>
      <pc:sldChg chg="modSp mod">
        <pc:chgData name="Solomiia Snihur" userId="c01b4c12-4619-41be-8dd6-ae95e4c328bc" providerId="ADAL" clId="{A7467AD7-6B38-4FF4-B530-1D0B46359AA1}" dt="2025-06-03T09:41:40.867" v="258" actId="20577"/>
        <pc:sldMkLst>
          <pc:docMk/>
          <pc:sldMk cId="3620849811" sldId="268"/>
        </pc:sldMkLst>
        <pc:spChg chg="mod">
          <ac:chgData name="Solomiia Snihur" userId="c01b4c12-4619-41be-8dd6-ae95e4c328bc" providerId="ADAL" clId="{A7467AD7-6B38-4FF4-B530-1D0B46359AA1}" dt="2025-06-03T09:41:40.867" v="258" actId="20577"/>
          <ac:spMkLst>
            <pc:docMk/>
            <pc:sldMk cId="3620849811" sldId="268"/>
            <ac:spMk id="23" creationId="{7F621668-CA3D-187F-EF69-747ECDBF4A69}"/>
          </ac:spMkLst>
        </pc:spChg>
      </pc:sldChg>
      <pc:sldChg chg="modSp mod">
        <pc:chgData name="Solomiia Snihur" userId="c01b4c12-4619-41be-8dd6-ae95e4c328bc" providerId="ADAL" clId="{A7467AD7-6B38-4FF4-B530-1D0B46359AA1}" dt="2025-06-02T16:21:08.773" v="136" actId="20577"/>
        <pc:sldMkLst>
          <pc:docMk/>
          <pc:sldMk cId="544340177" sldId="270"/>
        </pc:sldMkLst>
        <pc:spChg chg="mod">
          <ac:chgData name="Solomiia Snihur" userId="c01b4c12-4619-41be-8dd6-ae95e4c328bc" providerId="ADAL" clId="{A7467AD7-6B38-4FF4-B530-1D0B46359AA1}" dt="2025-06-02T16:20:39.866" v="133" actId="14100"/>
          <ac:spMkLst>
            <pc:docMk/>
            <pc:sldMk cId="544340177" sldId="270"/>
            <ac:spMk id="8" creationId="{9456F620-2376-73E4-F443-7B5F20F5E377}"/>
          </ac:spMkLst>
        </pc:spChg>
        <pc:spChg chg="mod">
          <ac:chgData name="Solomiia Snihur" userId="c01b4c12-4619-41be-8dd6-ae95e4c328bc" providerId="ADAL" clId="{A7467AD7-6B38-4FF4-B530-1D0B46359AA1}" dt="2025-06-02T16:21:08.773" v="136" actId="20577"/>
          <ac:spMkLst>
            <pc:docMk/>
            <pc:sldMk cId="544340177" sldId="270"/>
            <ac:spMk id="9" creationId="{BAAA964E-BBB6-FEAE-B23B-7D596DED9FF8}"/>
          </ac:spMkLst>
        </pc:spChg>
      </pc:sldChg>
      <pc:sldChg chg="addSp delSp modSp add mod ord setBg">
        <pc:chgData name="Solomiia Snihur" userId="c01b4c12-4619-41be-8dd6-ae95e4c328bc" providerId="ADAL" clId="{A7467AD7-6B38-4FF4-B530-1D0B46359AA1}" dt="2025-06-04T08:45:36.784" v="875"/>
        <pc:sldMkLst>
          <pc:docMk/>
          <pc:sldMk cId="2385815819" sldId="271"/>
        </pc:sldMkLst>
        <pc:spChg chg="mod">
          <ac:chgData name="Solomiia Snihur" userId="c01b4c12-4619-41be-8dd6-ae95e4c328bc" providerId="ADAL" clId="{A7467AD7-6B38-4FF4-B530-1D0B46359AA1}" dt="2025-06-04T07:40:38.867" v="817" actId="1076"/>
          <ac:spMkLst>
            <pc:docMk/>
            <pc:sldMk cId="2385815819" sldId="271"/>
            <ac:spMk id="5" creationId="{53F87E78-5796-7458-9660-432591C85B1A}"/>
          </ac:spMkLst>
        </pc:spChg>
        <pc:spChg chg="mod">
          <ac:chgData name="Solomiia Snihur" userId="c01b4c12-4619-41be-8dd6-ae95e4c328bc" providerId="ADAL" clId="{A7467AD7-6B38-4FF4-B530-1D0B46359AA1}" dt="2025-06-04T07:36:01.899" v="766" actId="20577"/>
          <ac:spMkLst>
            <pc:docMk/>
            <pc:sldMk cId="2385815819" sldId="271"/>
            <ac:spMk id="8" creationId="{D0CBFDB1-0747-E0D4-F457-963D202DB13F}"/>
          </ac:spMkLst>
        </pc:spChg>
        <pc:spChg chg="del">
          <ac:chgData name="Solomiia Snihur" userId="c01b4c12-4619-41be-8dd6-ae95e4c328bc" providerId="ADAL" clId="{A7467AD7-6B38-4FF4-B530-1D0B46359AA1}" dt="2025-06-04T07:36:49.492" v="769" actId="478"/>
          <ac:spMkLst>
            <pc:docMk/>
            <pc:sldMk cId="2385815819" sldId="271"/>
            <ac:spMk id="15" creationId="{19891AC7-30EB-C39C-4B0D-28724946CEC0}"/>
          </ac:spMkLst>
        </pc:spChg>
        <pc:spChg chg="mod">
          <ac:chgData name="Solomiia Snihur" userId="c01b4c12-4619-41be-8dd6-ae95e4c328bc" providerId="ADAL" clId="{A7467AD7-6B38-4FF4-B530-1D0B46359AA1}" dt="2025-06-04T07:37:03.826" v="773" actId="1076"/>
          <ac:spMkLst>
            <pc:docMk/>
            <pc:sldMk cId="2385815819" sldId="271"/>
            <ac:spMk id="16" creationId="{B916A101-7ABA-D274-8548-FF8AC5263DB1}"/>
          </ac:spMkLst>
        </pc:spChg>
        <pc:spChg chg="topLvl">
          <ac:chgData name="Solomiia Snihur" userId="c01b4c12-4619-41be-8dd6-ae95e4c328bc" providerId="ADAL" clId="{A7467AD7-6B38-4FF4-B530-1D0B46359AA1}" dt="2025-06-04T07:42:03.996" v="859" actId="478"/>
          <ac:spMkLst>
            <pc:docMk/>
            <pc:sldMk cId="2385815819" sldId="271"/>
            <ac:spMk id="18" creationId="{9D59750F-ED90-BB94-BF38-764CB93C1811}"/>
          </ac:spMkLst>
        </pc:spChg>
        <pc:spChg chg="del">
          <ac:chgData name="Solomiia Snihur" userId="c01b4c12-4619-41be-8dd6-ae95e4c328bc" providerId="ADAL" clId="{A7467AD7-6B38-4FF4-B530-1D0B46359AA1}" dt="2025-06-04T07:36:46.161" v="767" actId="478"/>
          <ac:spMkLst>
            <pc:docMk/>
            <pc:sldMk cId="2385815819" sldId="271"/>
            <ac:spMk id="19" creationId="{9A712F7E-B949-B722-5186-E72618EA3EF4}"/>
          </ac:spMkLst>
        </pc:spChg>
        <pc:spChg chg="mod">
          <ac:chgData name="Solomiia Snihur" userId="c01b4c12-4619-41be-8dd6-ae95e4c328bc" providerId="ADAL" clId="{A7467AD7-6B38-4FF4-B530-1D0B46359AA1}" dt="2025-06-04T07:37:03.826" v="773" actId="1076"/>
          <ac:spMkLst>
            <pc:docMk/>
            <pc:sldMk cId="2385815819" sldId="271"/>
            <ac:spMk id="20" creationId="{06EE3295-AF48-FB79-A7B5-E96BE4D5C3FE}"/>
          </ac:spMkLst>
        </pc:spChg>
        <pc:spChg chg="del">
          <ac:chgData name="Solomiia Snihur" userId="c01b4c12-4619-41be-8dd6-ae95e4c328bc" providerId="ADAL" clId="{A7467AD7-6B38-4FF4-B530-1D0B46359AA1}" dt="2025-06-04T07:36:51.780" v="771" actId="478"/>
          <ac:spMkLst>
            <pc:docMk/>
            <pc:sldMk cId="2385815819" sldId="271"/>
            <ac:spMk id="24" creationId="{B6865F79-67C9-A5FF-151A-AE5E21358F10}"/>
          </ac:spMkLst>
        </pc:spChg>
        <pc:spChg chg="del">
          <ac:chgData name="Solomiia Snihur" userId="c01b4c12-4619-41be-8dd6-ae95e4c328bc" providerId="ADAL" clId="{A7467AD7-6B38-4FF4-B530-1D0B46359AA1}" dt="2025-06-04T07:36:50.318" v="770" actId="478"/>
          <ac:spMkLst>
            <pc:docMk/>
            <pc:sldMk cId="2385815819" sldId="271"/>
            <ac:spMk id="25" creationId="{B227BF8D-0013-C143-FA6E-BEF3B87CBEB4}"/>
          </ac:spMkLst>
        </pc:spChg>
        <pc:spChg chg="mod">
          <ac:chgData name="Solomiia Snihur" userId="c01b4c12-4619-41be-8dd6-ae95e4c328bc" providerId="ADAL" clId="{A7467AD7-6B38-4FF4-B530-1D0B46359AA1}" dt="2025-06-04T07:42:39.079" v="862" actId="255"/>
          <ac:spMkLst>
            <pc:docMk/>
            <pc:sldMk cId="2385815819" sldId="271"/>
            <ac:spMk id="26" creationId="{AA112E76-306C-E2A3-F8D1-7F1D046F778D}"/>
          </ac:spMkLst>
        </pc:spChg>
        <pc:spChg chg="mod">
          <ac:chgData name="Solomiia Snihur" userId="c01b4c12-4619-41be-8dd6-ae95e4c328bc" providerId="ADAL" clId="{A7467AD7-6B38-4FF4-B530-1D0B46359AA1}" dt="2025-06-04T07:43:12.873" v="868" actId="1076"/>
          <ac:spMkLst>
            <pc:docMk/>
            <pc:sldMk cId="2385815819" sldId="271"/>
            <ac:spMk id="27" creationId="{298A819A-883F-DC28-90BD-07F996666581}"/>
          </ac:spMkLst>
        </pc:spChg>
        <pc:spChg chg="del">
          <ac:chgData name="Solomiia Snihur" userId="c01b4c12-4619-41be-8dd6-ae95e4c328bc" providerId="ADAL" clId="{A7467AD7-6B38-4FF4-B530-1D0B46359AA1}" dt="2025-06-04T08:26:39.160" v="872" actId="478"/>
          <ac:spMkLst>
            <pc:docMk/>
            <pc:sldMk cId="2385815819" sldId="271"/>
            <ac:spMk id="28" creationId="{BACFC06E-3869-DC0E-D0F6-C8118E595590}"/>
          </ac:spMkLst>
        </pc:spChg>
        <pc:spChg chg="del">
          <ac:chgData name="Solomiia Snihur" userId="c01b4c12-4619-41be-8dd6-ae95e4c328bc" providerId="ADAL" clId="{A7467AD7-6B38-4FF4-B530-1D0B46359AA1}" dt="2025-06-04T08:26:40.643" v="873" actId="478"/>
          <ac:spMkLst>
            <pc:docMk/>
            <pc:sldMk cId="2385815819" sldId="271"/>
            <ac:spMk id="29" creationId="{569CC459-C64B-34B2-A0B5-E2A8032571D7}"/>
          </ac:spMkLst>
        </pc:spChg>
        <pc:spChg chg="mod">
          <ac:chgData name="Solomiia Snihur" userId="c01b4c12-4619-41be-8dd6-ae95e4c328bc" providerId="ADAL" clId="{A7467AD7-6B38-4FF4-B530-1D0B46359AA1}" dt="2025-06-04T07:43:02.158" v="866" actId="255"/>
          <ac:spMkLst>
            <pc:docMk/>
            <pc:sldMk cId="2385815819" sldId="271"/>
            <ac:spMk id="30" creationId="{82951869-7004-7A0D-0ED6-7CA0870B6809}"/>
          </ac:spMkLst>
        </pc:spChg>
        <pc:spChg chg="mod">
          <ac:chgData name="Solomiia Snihur" userId="c01b4c12-4619-41be-8dd6-ae95e4c328bc" providerId="ADAL" clId="{A7467AD7-6B38-4FF4-B530-1D0B46359AA1}" dt="2025-06-04T07:43:20.592" v="869" actId="1076"/>
          <ac:spMkLst>
            <pc:docMk/>
            <pc:sldMk cId="2385815819" sldId="271"/>
            <ac:spMk id="31" creationId="{676F3629-0AEA-4753-C629-EEEC4C2410C4}"/>
          </ac:spMkLst>
        </pc:spChg>
        <pc:grpChg chg="mod">
          <ac:chgData name="Solomiia Snihur" userId="c01b4c12-4619-41be-8dd6-ae95e4c328bc" providerId="ADAL" clId="{A7467AD7-6B38-4FF4-B530-1D0B46359AA1}" dt="2025-06-04T07:37:03.826" v="773" actId="1076"/>
          <ac:grpSpMkLst>
            <pc:docMk/>
            <pc:sldMk cId="2385815819" sldId="271"/>
            <ac:grpSpMk id="13" creationId="{9207D08A-3A5A-2212-F341-69E57F6E551F}"/>
          </ac:grpSpMkLst>
        </pc:grpChg>
        <pc:grpChg chg="del">
          <ac:chgData name="Solomiia Snihur" userId="c01b4c12-4619-41be-8dd6-ae95e4c328bc" providerId="ADAL" clId="{A7467AD7-6B38-4FF4-B530-1D0B46359AA1}" dt="2025-06-04T07:36:47.294" v="768" actId="478"/>
          <ac:grpSpMkLst>
            <pc:docMk/>
            <pc:sldMk cId="2385815819" sldId="271"/>
            <ac:grpSpMk id="39" creationId="{C7FFE7D5-FF20-B07C-04F6-8DEA65111FBA}"/>
          </ac:grpSpMkLst>
        </pc:grpChg>
        <pc:grpChg chg="del mod">
          <ac:chgData name="Solomiia Snihur" userId="c01b4c12-4619-41be-8dd6-ae95e4c328bc" providerId="ADAL" clId="{A7467AD7-6B38-4FF4-B530-1D0B46359AA1}" dt="2025-06-04T07:42:03.996" v="859" actId="478"/>
          <ac:grpSpMkLst>
            <pc:docMk/>
            <pc:sldMk cId="2385815819" sldId="271"/>
            <ac:grpSpMk id="40" creationId="{637B8F20-0A36-BB4E-94F4-7A16ED996A29}"/>
          </ac:grpSpMkLst>
        </pc:grpChg>
        <pc:grpChg chg="del">
          <ac:chgData name="Solomiia Snihur" userId="c01b4c12-4619-41be-8dd6-ae95e4c328bc" providerId="ADAL" clId="{A7467AD7-6B38-4FF4-B530-1D0B46359AA1}" dt="2025-06-04T07:36:52.617" v="772" actId="478"/>
          <ac:grpSpMkLst>
            <pc:docMk/>
            <pc:sldMk cId="2385815819" sldId="271"/>
            <ac:grpSpMk id="41" creationId="{A5E85135-C9AC-5F11-0C77-25AA58D2535B}"/>
          </ac:grpSpMkLst>
        </pc:grpChg>
        <pc:picChg chg="add mod">
          <ac:chgData name="Solomiia Snihur" userId="c01b4c12-4619-41be-8dd6-ae95e4c328bc" providerId="ADAL" clId="{A7467AD7-6B38-4FF4-B530-1D0B46359AA1}" dt="2025-06-04T07:42:10.133" v="860" actId="1076"/>
          <ac:picMkLst>
            <pc:docMk/>
            <pc:sldMk cId="2385815819" sldId="271"/>
            <ac:picMk id="3" creationId="{986BB108-33A4-23A8-82D6-7C91D4668030}"/>
          </ac:picMkLst>
        </pc:picChg>
        <pc:picChg chg="del topLvl">
          <ac:chgData name="Solomiia Snihur" userId="c01b4c12-4619-41be-8dd6-ae95e4c328bc" providerId="ADAL" clId="{A7467AD7-6B38-4FF4-B530-1D0B46359AA1}" dt="2025-06-04T07:42:03.996" v="859" actId="478"/>
          <ac:picMkLst>
            <pc:docMk/>
            <pc:sldMk cId="2385815819" sldId="271"/>
            <ac:picMk id="21" creationId="{FC7E208C-A0A0-5266-8B27-39CB86E17071}"/>
          </ac:picMkLst>
        </pc:picChg>
      </pc:sldChg>
      <pc:sldChg chg="addSp delSp modSp add del mod">
        <pc:chgData name="Solomiia Snihur" userId="c01b4c12-4619-41be-8dd6-ae95e4c328bc" providerId="ADAL" clId="{A7467AD7-6B38-4FF4-B530-1D0B46359AA1}" dt="2025-06-04T07:35:07.111" v="725" actId="2696"/>
        <pc:sldMkLst>
          <pc:docMk/>
          <pc:sldMk cId="2756887921" sldId="272"/>
        </pc:sldMkLst>
        <pc:spChg chg="add del mod">
          <ac:chgData name="Solomiia Snihur" userId="c01b4c12-4619-41be-8dd6-ae95e4c328bc" providerId="ADAL" clId="{A7467AD7-6B38-4FF4-B530-1D0B46359AA1}" dt="2025-06-04T07:34:39.074" v="683" actId="478"/>
          <ac:spMkLst>
            <pc:docMk/>
            <pc:sldMk cId="2756887921" sldId="272"/>
            <ac:spMk id="3" creationId="{6C906C6D-5DB7-F565-17B0-6DFDC7BD0FA0}"/>
          </ac:spMkLst>
        </pc:spChg>
        <pc:spChg chg="del">
          <ac:chgData name="Solomiia Snihur" userId="c01b4c12-4619-41be-8dd6-ae95e4c328bc" providerId="ADAL" clId="{A7467AD7-6B38-4FF4-B530-1D0B46359AA1}" dt="2025-06-04T07:34:35.942" v="682" actId="478"/>
          <ac:spMkLst>
            <pc:docMk/>
            <pc:sldMk cId="2756887921" sldId="272"/>
            <ac:spMk id="7" creationId="{70F1EE47-E734-5CD9-33C7-8C92CA8CFC8E}"/>
          </ac:spMkLst>
        </pc:spChg>
        <pc:spChg chg="mod">
          <ac:chgData name="Solomiia Snihur" userId="c01b4c12-4619-41be-8dd6-ae95e4c328bc" providerId="ADAL" clId="{A7467AD7-6B38-4FF4-B530-1D0B46359AA1}" dt="2025-06-04T07:34:57.563" v="724" actId="14100"/>
          <ac:spMkLst>
            <pc:docMk/>
            <pc:sldMk cId="2756887921" sldId="272"/>
            <ac:spMk id="14" creationId="{FF7222B4-82DE-A7A2-96A0-727BC2FB3E2C}"/>
          </ac:spMkLst>
        </pc:spChg>
        <pc:spChg chg="del">
          <ac:chgData name="Solomiia Snihur" userId="c01b4c12-4619-41be-8dd6-ae95e4c328bc" providerId="ADAL" clId="{A7467AD7-6B38-4FF4-B530-1D0B46359AA1}" dt="2025-06-04T07:34:33.889" v="681" actId="478"/>
          <ac:spMkLst>
            <pc:docMk/>
            <pc:sldMk cId="2756887921" sldId="272"/>
            <ac:spMk id="73" creationId="{62B6AF20-EA66-4781-6098-74B79329E394}"/>
          </ac:spMkLst>
        </pc:spChg>
      </pc:sldChg>
      <pc:sldChg chg="modSp mod">
        <pc:chgData name="Solomiia Snihur" userId="c01b4c12-4619-41be-8dd6-ae95e4c328bc" providerId="ADAL" clId="{A7467AD7-6B38-4FF4-B530-1D0B46359AA1}" dt="2025-06-03T09:44:29.200" v="265" actId="1076"/>
        <pc:sldMkLst>
          <pc:docMk/>
          <pc:sldMk cId="1253258637" sldId="283"/>
        </pc:sldMkLst>
        <pc:spChg chg="mod">
          <ac:chgData name="Solomiia Snihur" userId="c01b4c12-4619-41be-8dd6-ae95e4c328bc" providerId="ADAL" clId="{A7467AD7-6B38-4FF4-B530-1D0B46359AA1}" dt="2025-06-02T15:58:09.455" v="10" actId="13926"/>
          <ac:spMkLst>
            <pc:docMk/>
            <pc:sldMk cId="1253258637" sldId="283"/>
            <ac:spMk id="9" creationId="{A7F755B6-4344-0D9B-4619-400312CFEA61}"/>
          </ac:spMkLst>
        </pc:spChg>
        <pc:picChg chg="mod">
          <ac:chgData name="Solomiia Snihur" userId="c01b4c12-4619-41be-8dd6-ae95e4c328bc" providerId="ADAL" clId="{A7467AD7-6B38-4FF4-B530-1D0B46359AA1}" dt="2025-06-03T09:44:29.200" v="265" actId="1076"/>
          <ac:picMkLst>
            <pc:docMk/>
            <pc:sldMk cId="1253258637" sldId="283"/>
            <ac:picMk id="5" creationId="{91C5799F-ECC1-2C05-B504-65F42BAAF203}"/>
          </ac:picMkLst>
        </pc:picChg>
        <pc:picChg chg="mod">
          <ac:chgData name="Solomiia Snihur" userId="c01b4c12-4619-41be-8dd6-ae95e4c328bc" providerId="ADAL" clId="{A7467AD7-6B38-4FF4-B530-1D0B46359AA1}" dt="2025-06-03T09:43:52.951" v="263" actId="1076"/>
          <ac:picMkLst>
            <pc:docMk/>
            <pc:sldMk cId="1253258637" sldId="283"/>
            <ac:picMk id="8" creationId="{3095C876-BEE3-92A1-40A4-1E6ABD4B0569}"/>
          </ac:picMkLst>
        </pc:picChg>
      </pc:sldChg>
      <pc:sldChg chg="modSp mod">
        <pc:chgData name="Solomiia Snihur" userId="c01b4c12-4619-41be-8dd6-ae95e4c328bc" providerId="ADAL" clId="{A7467AD7-6B38-4FF4-B530-1D0B46359AA1}" dt="2025-06-03T09:38:08.048" v="157" actId="20577"/>
        <pc:sldMkLst>
          <pc:docMk/>
          <pc:sldMk cId="736963349" sldId="284"/>
        </pc:sldMkLst>
        <pc:spChg chg="mod">
          <ac:chgData name="Solomiia Snihur" userId="c01b4c12-4619-41be-8dd6-ae95e4c328bc" providerId="ADAL" clId="{A7467AD7-6B38-4FF4-B530-1D0B46359AA1}" dt="2025-06-03T09:38:08.048" v="157" actId="20577"/>
          <ac:spMkLst>
            <pc:docMk/>
            <pc:sldMk cId="736963349" sldId="284"/>
            <ac:spMk id="9" creationId="{6DE0997A-EBF3-D748-B982-F8C5B171C459}"/>
          </ac:spMkLst>
        </pc:spChg>
      </pc:sldChg>
      <pc:sldChg chg="addSp delSp modSp new del mod modClrScheme chgLayout">
        <pc:chgData name="Solomiia Snihur" userId="c01b4c12-4619-41be-8dd6-ae95e4c328bc" providerId="ADAL" clId="{A7467AD7-6B38-4FF4-B530-1D0B46359AA1}" dt="2025-06-04T07:43:32.515" v="871" actId="47"/>
        <pc:sldMkLst>
          <pc:docMk/>
          <pc:sldMk cId="520209238" sldId="285"/>
        </pc:sldMkLst>
        <pc:spChg chg="del mod ord">
          <ac:chgData name="Solomiia Snihur" userId="c01b4c12-4619-41be-8dd6-ae95e4c328bc" providerId="ADAL" clId="{A7467AD7-6B38-4FF4-B530-1D0B46359AA1}" dt="2025-06-04T07:14:42.820" v="267" actId="700"/>
          <ac:spMkLst>
            <pc:docMk/>
            <pc:sldMk cId="520209238" sldId="285"/>
            <ac:spMk id="2" creationId="{12CC9DE6-460B-C05D-CE8C-D04D3AE1E1F6}"/>
          </ac:spMkLst>
        </pc:spChg>
        <pc:spChg chg="del mod ord">
          <ac:chgData name="Solomiia Snihur" userId="c01b4c12-4619-41be-8dd6-ae95e4c328bc" providerId="ADAL" clId="{A7467AD7-6B38-4FF4-B530-1D0B46359AA1}" dt="2025-06-04T07:14:42.820" v="267" actId="700"/>
          <ac:spMkLst>
            <pc:docMk/>
            <pc:sldMk cId="520209238" sldId="285"/>
            <ac:spMk id="3" creationId="{DA9E2BDC-EEF4-FE69-48ED-04B479209DD1}"/>
          </ac:spMkLst>
        </pc:spChg>
        <pc:spChg chg="mod ord">
          <ac:chgData name="Solomiia Snihur" userId="c01b4c12-4619-41be-8dd6-ae95e4c328bc" providerId="ADAL" clId="{A7467AD7-6B38-4FF4-B530-1D0B46359AA1}" dt="2025-06-04T07:14:42.820" v="267" actId="700"/>
          <ac:spMkLst>
            <pc:docMk/>
            <pc:sldMk cId="520209238" sldId="285"/>
            <ac:spMk id="4" creationId="{F5E7A7C0-9759-6068-E166-26B406D62CCE}"/>
          </ac:spMkLst>
        </pc:spChg>
        <pc:spChg chg="add mod ord">
          <ac:chgData name="Solomiia Snihur" userId="c01b4c12-4619-41be-8dd6-ae95e4c328bc" providerId="ADAL" clId="{A7467AD7-6B38-4FF4-B530-1D0B46359AA1}" dt="2025-06-04T07:32:01.668" v="679" actId="20577"/>
          <ac:spMkLst>
            <pc:docMk/>
            <pc:sldMk cId="520209238" sldId="285"/>
            <ac:spMk id="5" creationId="{88DB7833-9159-0DA7-4ACA-39896BB87621}"/>
          </ac:spMkLst>
        </pc:spChg>
        <pc:spChg chg="add mod ord">
          <ac:chgData name="Solomiia Snihur" userId="c01b4c12-4619-41be-8dd6-ae95e4c328bc" providerId="ADAL" clId="{A7467AD7-6B38-4FF4-B530-1D0B46359AA1}" dt="2025-06-04T07:43:30.380" v="870" actId="6549"/>
          <ac:spMkLst>
            <pc:docMk/>
            <pc:sldMk cId="520209238" sldId="285"/>
            <ac:spMk id="6" creationId="{9A93E5CA-CBFD-6B20-7590-A47A1DD6DC73}"/>
          </ac:spMkLst>
        </pc:spChg>
      </pc:sldChg>
    </pc:docChg>
  </pc:docChgLst>
  <pc:docChgLst>
    <pc:chgData name="Simona Girončikienė" userId="3d6fb704-6a66-4091-ae25-e5ddbe4245e5" providerId="ADAL" clId="{13CE40FD-D15E-CA41-B902-E7A4A157784C}"/>
    <pc:docChg chg="undo custSel modSld">
      <pc:chgData name="Simona Girončikienė" userId="3d6fb704-6a66-4091-ae25-e5ddbe4245e5" providerId="ADAL" clId="{13CE40FD-D15E-CA41-B902-E7A4A157784C}" dt="2025-05-23T12:13:44.424" v="15" actId="1037"/>
      <pc:docMkLst>
        <pc:docMk/>
      </pc:docMkLst>
      <pc:sldChg chg="addSp modSp mod">
        <pc:chgData name="Simona Girončikienė" userId="3d6fb704-6a66-4091-ae25-e5ddbe4245e5" providerId="ADAL" clId="{13CE40FD-D15E-CA41-B902-E7A4A157784C}" dt="2025-05-23T12:13:44.424" v="15" actId="1037"/>
        <pc:sldMkLst>
          <pc:docMk/>
          <pc:sldMk cId="4001456586" sldId="266"/>
        </pc:sldMkLst>
      </pc:sldChg>
    </pc:docChg>
  </pc:docChgLst>
  <pc:docChgLst>
    <pc:chgData name="Simona Girončikienė" userId="3d6fb704-6a66-4091-ae25-e5ddbe4245e5" providerId="ADAL" clId="{19AD4C16-35C0-4F48-8F18-6C1859E1C508}"/>
    <pc:docChg chg="undo custSel addSld delSld modSld sldOrd">
      <pc:chgData name="Simona Girončikienė" userId="3d6fb704-6a66-4091-ae25-e5ddbe4245e5" providerId="ADAL" clId="{19AD4C16-35C0-4F48-8F18-6C1859E1C508}" dt="2025-05-22T12:18:24.201" v="550" actId="14100"/>
      <pc:docMkLst>
        <pc:docMk/>
      </pc:docMkLst>
      <pc:sldChg chg="addSp delSp modSp mod setBg">
        <pc:chgData name="Simona Girončikienė" userId="3d6fb704-6a66-4091-ae25-e5ddbe4245e5" providerId="ADAL" clId="{19AD4C16-35C0-4F48-8F18-6C1859E1C508}" dt="2025-05-22T11:44:38.456" v="523" actId="207"/>
        <pc:sldMkLst>
          <pc:docMk/>
          <pc:sldMk cId="1259552539" sldId="264"/>
        </pc:sldMkLst>
      </pc:sldChg>
      <pc:sldChg chg="addSp delSp modSp mod modClrScheme chgLayout">
        <pc:chgData name="Simona Girončikienė" userId="3d6fb704-6a66-4091-ae25-e5ddbe4245e5" providerId="ADAL" clId="{19AD4C16-35C0-4F48-8F18-6C1859E1C508}" dt="2025-05-22T11:36:46.124" v="420" actId="478"/>
        <pc:sldMkLst>
          <pc:docMk/>
          <pc:sldMk cId="4007434108" sldId="265"/>
        </pc:sldMkLst>
      </pc:sldChg>
      <pc:sldChg chg="addSp delSp modSp mod">
        <pc:chgData name="Simona Girončikienė" userId="3d6fb704-6a66-4091-ae25-e5ddbe4245e5" providerId="ADAL" clId="{19AD4C16-35C0-4F48-8F18-6C1859E1C508}" dt="2025-05-22T11:31:55.014" v="329" actId="14100"/>
        <pc:sldMkLst>
          <pc:docMk/>
          <pc:sldMk cId="4001456586" sldId="266"/>
        </pc:sldMkLst>
      </pc:sldChg>
      <pc:sldChg chg="del">
        <pc:chgData name="Simona Girončikienė" userId="3d6fb704-6a66-4091-ae25-e5ddbe4245e5" providerId="ADAL" clId="{19AD4C16-35C0-4F48-8F18-6C1859E1C508}" dt="2025-05-22T11:33:11.125" v="354" actId="2696"/>
        <pc:sldMkLst>
          <pc:docMk/>
          <pc:sldMk cId="3035896624" sldId="267"/>
        </pc:sldMkLst>
      </pc:sldChg>
      <pc:sldChg chg="addSp delSp modSp mod setBg">
        <pc:chgData name="Simona Girončikienė" userId="3d6fb704-6a66-4091-ae25-e5ddbe4245e5" providerId="ADAL" clId="{19AD4C16-35C0-4F48-8F18-6C1859E1C508}" dt="2025-05-22T12:18:24.201" v="550" actId="14100"/>
        <pc:sldMkLst>
          <pc:docMk/>
          <pc:sldMk cId="3620849811" sldId="268"/>
        </pc:sldMkLst>
        <pc:spChg chg="mod">
          <ac:chgData name="Simona Girončikienė" userId="3d6fb704-6a66-4091-ae25-e5ddbe4245e5" providerId="ADAL" clId="{19AD4C16-35C0-4F48-8F18-6C1859E1C508}" dt="2025-05-22T11:43:02.915" v="507" actId="14100"/>
          <ac:spMkLst>
            <pc:docMk/>
            <pc:sldMk cId="3620849811" sldId="268"/>
            <ac:spMk id="3" creationId="{90F1DF59-2442-4A4A-2BE4-7B0836292E3E}"/>
          </ac:spMkLst>
        </pc:spChg>
        <pc:spChg chg="add mod">
          <ac:chgData name="Simona Girončikienė" userId="3d6fb704-6a66-4091-ae25-e5ddbe4245e5" providerId="ADAL" clId="{19AD4C16-35C0-4F48-8F18-6C1859E1C508}" dt="2025-05-22T12:18:24.201" v="550" actId="14100"/>
          <ac:spMkLst>
            <pc:docMk/>
            <pc:sldMk cId="3620849811" sldId="268"/>
            <ac:spMk id="6" creationId="{CBD1F56D-1908-1F1A-8ABF-A9B4FDA78E45}"/>
          </ac:spMkLst>
        </pc:spChg>
        <pc:spChg chg="add mod">
          <ac:chgData name="Simona Girončikienė" userId="3d6fb704-6a66-4091-ae25-e5ddbe4245e5" providerId="ADAL" clId="{19AD4C16-35C0-4F48-8F18-6C1859E1C508}" dt="2025-05-22T11:39:24.337" v="463" actId="14100"/>
          <ac:spMkLst>
            <pc:docMk/>
            <pc:sldMk cId="3620849811" sldId="268"/>
            <ac:spMk id="7" creationId="{ABD97717-C695-C8A4-D547-B468FB4B7A2A}"/>
          </ac:spMkLst>
        </pc:spChg>
        <pc:spChg chg="mod">
          <ac:chgData name="Simona Girončikienė" userId="3d6fb704-6a66-4091-ae25-e5ddbe4245e5" providerId="ADAL" clId="{19AD4C16-35C0-4F48-8F18-6C1859E1C508}" dt="2025-05-22T11:38:41.251" v="441"/>
          <ac:spMkLst>
            <pc:docMk/>
            <pc:sldMk cId="3620849811" sldId="268"/>
            <ac:spMk id="9" creationId="{8A6C52D6-42A7-8469-F56F-25B9D7B29958}"/>
          </ac:spMkLst>
        </pc:spChg>
        <pc:spChg chg="add mod">
          <ac:chgData name="Simona Girončikienė" userId="3d6fb704-6a66-4091-ae25-e5ddbe4245e5" providerId="ADAL" clId="{19AD4C16-35C0-4F48-8F18-6C1859E1C508}" dt="2025-05-22T11:45:06.607" v="527" actId="13926"/>
          <ac:spMkLst>
            <pc:docMk/>
            <pc:sldMk cId="3620849811" sldId="268"/>
            <ac:spMk id="23" creationId="{7F621668-CA3D-187F-EF69-747ECDBF4A69}"/>
          </ac:spMkLst>
        </pc:spChg>
        <pc:spChg chg="add mod">
          <ac:chgData name="Simona Girončikienė" userId="3d6fb704-6a66-4091-ae25-e5ddbe4245e5" providerId="ADAL" clId="{19AD4C16-35C0-4F48-8F18-6C1859E1C508}" dt="2025-05-22T11:44:50.306" v="525" actId="207"/>
          <ac:spMkLst>
            <pc:docMk/>
            <pc:sldMk cId="3620849811" sldId="268"/>
            <ac:spMk id="24" creationId="{EC65B3FF-8DEF-8168-1139-E6282600D692}"/>
          </ac:spMkLst>
        </pc:spChg>
        <pc:spChg chg="add mod">
          <ac:chgData name="Simona Girončikienė" userId="3d6fb704-6a66-4091-ae25-e5ddbe4245e5" providerId="ADAL" clId="{19AD4C16-35C0-4F48-8F18-6C1859E1C508}" dt="2025-05-22T11:44:07.655" v="519" actId="207"/>
          <ac:spMkLst>
            <pc:docMk/>
            <pc:sldMk cId="3620849811" sldId="268"/>
            <ac:spMk id="25" creationId="{7491743E-251D-F640-2AFB-392DE073CF27}"/>
          </ac:spMkLst>
        </pc:spChg>
        <pc:grpChg chg="add mod">
          <ac:chgData name="Simona Girončikienė" userId="3d6fb704-6a66-4091-ae25-e5ddbe4245e5" providerId="ADAL" clId="{19AD4C16-35C0-4F48-8F18-6C1859E1C508}" dt="2025-05-22T11:38:41.251" v="441"/>
          <ac:grpSpMkLst>
            <pc:docMk/>
            <pc:sldMk cId="3620849811" sldId="268"/>
            <ac:grpSpMk id="8" creationId="{FDEED561-DD70-8641-7D67-ABFB3191C9A5}"/>
          </ac:grpSpMkLst>
        </pc:grpChg>
        <pc:grpChg chg="mod">
          <ac:chgData name="Simona Girončikienė" userId="3d6fb704-6a66-4091-ae25-e5ddbe4245e5" providerId="ADAL" clId="{19AD4C16-35C0-4F48-8F18-6C1859E1C508}" dt="2025-05-22T11:38:41.251" v="441"/>
          <ac:grpSpMkLst>
            <pc:docMk/>
            <pc:sldMk cId="3620849811" sldId="268"/>
            <ac:grpSpMk id="10" creationId="{DC6D6FF9-CF08-027A-EFB1-FBF46C13081D}"/>
          </ac:grpSpMkLst>
        </pc:grpChg>
        <pc:picChg chg="mod">
          <ac:chgData name="Simona Girončikienė" userId="3d6fb704-6a66-4091-ae25-e5ddbe4245e5" providerId="ADAL" clId="{19AD4C16-35C0-4F48-8F18-6C1859E1C508}" dt="2025-05-22T11:38:41.251" v="441"/>
          <ac:picMkLst>
            <pc:docMk/>
            <pc:sldMk cId="3620849811" sldId="268"/>
            <ac:picMk id="11" creationId="{0695AC43-0124-9ECE-BA23-485E7088E6D9}"/>
          </ac:picMkLst>
        </pc:picChg>
        <pc:picChg chg="add mod">
          <ac:chgData name="Simona Girončikienė" userId="3d6fb704-6a66-4091-ae25-e5ddbe4245e5" providerId="ADAL" clId="{19AD4C16-35C0-4F48-8F18-6C1859E1C508}" dt="2025-05-22T11:43:08.203" v="509" actId="1076"/>
          <ac:picMkLst>
            <pc:docMk/>
            <pc:sldMk cId="3620849811" sldId="268"/>
            <ac:picMk id="27" creationId="{F5DF31FC-A354-0BF5-4EBE-F761F184F8C8}"/>
          </ac:picMkLst>
        </pc:picChg>
        <pc:picChg chg="add mod">
          <ac:chgData name="Simona Girončikienė" userId="3d6fb704-6a66-4091-ae25-e5ddbe4245e5" providerId="ADAL" clId="{19AD4C16-35C0-4F48-8F18-6C1859E1C508}" dt="2025-05-22T11:43:26.954" v="513" actId="1076"/>
          <ac:picMkLst>
            <pc:docMk/>
            <pc:sldMk cId="3620849811" sldId="268"/>
            <ac:picMk id="29" creationId="{62354DC0-9A7C-7339-01FD-1360D1FB5595}"/>
          </ac:picMkLst>
        </pc:picChg>
        <pc:cxnChg chg="mod">
          <ac:chgData name="Simona Girončikienė" userId="3d6fb704-6a66-4091-ae25-e5ddbe4245e5" providerId="ADAL" clId="{19AD4C16-35C0-4F48-8F18-6C1859E1C508}" dt="2025-05-22T11:38:41.251" v="441"/>
          <ac:cxnSpMkLst>
            <pc:docMk/>
            <pc:sldMk cId="3620849811" sldId="268"/>
            <ac:cxnSpMk id="12" creationId="{DE94A9BD-7F4E-B441-34DA-85B7DAC7EE6A}"/>
          </ac:cxnSpMkLst>
        </pc:cxnChg>
      </pc:sldChg>
      <pc:sldChg chg="addSp delSp modSp add mod ord">
        <pc:chgData name="Simona Girončikienė" userId="3d6fb704-6a66-4091-ae25-e5ddbe4245e5" providerId="ADAL" clId="{19AD4C16-35C0-4F48-8F18-6C1859E1C508}" dt="2025-05-22T11:38:18.080" v="440" actId="1076"/>
        <pc:sldMkLst>
          <pc:docMk/>
          <pc:sldMk cId="920675125" sldId="270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FEFFE7-F932-4B5B-AB01-2A3707B9AB81}" type="datetimeFigureOut">
              <a:rPr lang="en-US" smtClean="0"/>
              <a:t>6/3/2025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46FB5F-EE58-4640-A889-40D1DE2C41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4610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37146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685731" algn="l" defTabSz="137146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1371464" algn="l" defTabSz="137146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2057195" algn="l" defTabSz="137146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2742926" algn="l" defTabSz="137146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3428657" algn="l" defTabSz="137146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4114389" algn="l" defTabSz="137146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4800120" algn="l" defTabSz="137146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5485851" algn="l" defTabSz="137146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9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9.sv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9.sv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9.sv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9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9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-slide-simp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62001F8D-4B8C-CCDA-2A77-6858E0ACFDE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23124" y="7026965"/>
            <a:ext cx="6435587" cy="1326875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FontTx/>
              <a:buNone/>
              <a:defRPr sz="2100">
                <a:solidFill>
                  <a:schemeClr val="bg1"/>
                </a:solidFill>
              </a:defRPr>
            </a:lvl1pPr>
            <a:lvl2pPr marL="685835" indent="0">
              <a:buFontTx/>
              <a:buNone/>
              <a:defRPr/>
            </a:lvl2pPr>
            <a:lvl3pPr marL="1371669" indent="0">
              <a:buFontTx/>
              <a:buNone/>
              <a:defRPr/>
            </a:lvl3pPr>
            <a:lvl4pPr marL="2057504" indent="0">
              <a:buFontTx/>
              <a:buNone/>
              <a:defRPr/>
            </a:lvl4pPr>
            <a:lvl5pPr marL="2743337" indent="0">
              <a:buFontTx/>
              <a:buNone/>
              <a:defRPr/>
            </a:lvl5pPr>
          </a:lstStyle>
          <a:p>
            <a:pPr lvl="0"/>
            <a:r>
              <a:rPr lang="en-US"/>
              <a:t>Add contact / presenters details here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F590EF76-0BDE-5823-F1C3-C6D43AE9B3C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23122" y="4042119"/>
            <a:ext cx="8630478" cy="2358681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7200" b="1">
                <a:solidFill>
                  <a:schemeClr val="bg1"/>
                </a:solidFill>
              </a:defRPr>
            </a:lvl1pPr>
            <a:lvl2pPr marL="685835" indent="0">
              <a:buFontTx/>
              <a:buNone/>
              <a:defRPr/>
            </a:lvl2pPr>
            <a:lvl3pPr marL="1371669" indent="0">
              <a:buFontTx/>
              <a:buNone/>
              <a:defRPr/>
            </a:lvl3pPr>
            <a:lvl4pPr marL="2057504" indent="0">
              <a:buFontTx/>
              <a:buNone/>
              <a:defRPr/>
            </a:lvl4pPr>
            <a:lvl5pPr marL="2743337" indent="0">
              <a:buFontTx/>
              <a:buNone/>
              <a:defRPr/>
            </a:lvl5pPr>
          </a:lstStyle>
          <a:p>
            <a:pPr lvl="0"/>
            <a:r>
              <a:rPr lang="en-US"/>
              <a:t>Enter headline text here</a:t>
            </a:r>
          </a:p>
        </p:txBody>
      </p:sp>
    </p:spTree>
    <p:extLst>
      <p:ext uri="{BB962C8B-B14F-4D97-AF65-F5344CB8AC3E}">
        <p14:creationId xmlns:p14="http://schemas.microsoft.com/office/powerpoint/2010/main" val="16389573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-Slide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6">
            <a:extLst>
              <a:ext uri="{FF2B5EF4-FFF2-40B4-BE49-F238E27FC236}">
                <a16:creationId xmlns:a16="http://schemas.microsoft.com/office/drawing/2014/main" id="{908C5E9F-409B-7D41-4387-64CD26AAC65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257300" y="8994968"/>
            <a:ext cx="1434597" cy="4577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E2BABE-02B4-4931-8E67-B71145FA93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57302" y="2992597"/>
            <a:ext cx="8051834" cy="2562386"/>
          </a:xfrm>
        </p:spPr>
        <p:txBody>
          <a:bodyPr>
            <a:normAutofit/>
          </a:bodyPr>
          <a:lstStyle>
            <a:lvl1pPr algn="l">
              <a:defRPr sz="144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/>
              <a:t>#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80BABD-38A5-BFDE-409B-402E130FE5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57300" y="5766620"/>
            <a:ext cx="15290007" cy="1444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7200">
                <a:solidFill>
                  <a:schemeClr val="tx1">
                    <a:lumMod val="50000"/>
                  </a:schemeClr>
                </a:solidFill>
              </a:defRPr>
            </a:lvl1pPr>
            <a:lvl2pPr marL="685835" indent="0">
              <a:buNone/>
              <a:defRPr/>
            </a:lvl2pPr>
            <a:lvl3pPr marL="1371669" indent="0">
              <a:buNone/>
              <a:defRPr/>
            </a:lvl3pPr>
            <a:lvl4pPr marL="2057504" indent="0">
              <a:buNone/>
              <a:defRPr/>
            </a:lvl4pPr>
            <a:lvl5pPr marL="2743337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  <a:endParaRPr lang="en-LT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078FF0-B56D-70B3-2583-8D200108D1F9}"/>
              </a:ext>
            </a:extLst>
          </p:cNvPr>
          <p:cNvSpPr txBox="1"/>
          <p:nvPr userDrawn="1"/>
        </p:nvSpPr>
        <p:spPr>
          <a:xfrm>
            <a:off x="1867631" y="960972"/>
            <a:ext cx="118654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100">
                <a:solidFill>
                  <a:srgbClr val="000000"/>
                </a:solidFill>
              </a:rPr>
              <a:t>Go back</a:t>
            </a:r>
          </a:p>
        </p:txBody>
      </p:sp>
      <p:pic>
        <p:nvPicPr>
          <p:cNvPr id="8" name="Graphic 7" descr="Arrow Up with solid fill">
            <a:extLst>
              <a:ext uri="{FF2B5EF4-FFF2-40B4-BE49-F238E27FC236}">
                <a16:creationId xmlns:a16="http://schemas.microsoft.com/office/drawing/2014/main" id="{9F1F1630-847F-1A33-5C01-C26EFA5911A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6200000">
            <a:off x="1257300" y="939975"/>
            <a:ext cx="514317" cy="514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9243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-Slide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6">
            <a:extLst>
              <a:ext uri="{FF2B5EF4-FFF2-40B4-BE49-F238E27FC236}">
                <a16:creationId xmlns:a16="http://schemas.microsoft.com/office/drawing/2014/main" id="{908C5E9F-409B-7D41-4387-64CD26AAC65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257300" y="8994968"/>
            <a:ext cx="1434597" cy="4577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E2BABE-02B4-4931-8E67-B71145FA93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57302" y="2992597"/>
            <a:ext cx="8051834" cy="2562386"/>
          </a:xfrm>
        </p:spPr>
        <p:txBody>
          <a:bodyPr>
            <a:normAutofit/>
          </a:bodyPr>
          <a:lstStyle>
            <a:lvl1pPr algn="l">
              <a:defRPr sz="144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/>
              <a:t>#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80BABD-38A5-BFDE-409B-402E130FE5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57300" y="5766620"/>
            <a:ext cx="15290007" cy="1444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7200">
                <a:solidFill>
                  <a:schemeClr val="tx1">
                    <a:lumMod val="50000"/>
                  </a:schemeClr>
                </a:solidFill>
              </a:defRPr>
            </a:lvl1pPr>
            <a:lvl2pPr marL="685835" indent="0">
              <a:buNone/>
              <a:defRPr/>
            </a:lvl2pPr>
            <a:lvl3pPr marL="1371669" indent="0">
              <a:buNone/>
              <a:defRPr/>
            </a:lvl3pPr>
            <a:lvl4pPr marL="2057504" indent="0">
              <a:buNone/>
              <a:defRPr/>
            </a:lvl4pPr>
            <a:lvl5pPr marL="2743337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  <a:endParaRPr lang="en-LT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078FF0-B56D-70B3-2583-8D200108D1F9}"/>
              </a:ext>
            </a:extLst>
          </p:cNvPr>
          <p:cNvSpPr txBox="1"/>
          <p:nvPr userDrawn="1"/>
        </p:nvSpPr>
        <p:spPr>
          <a:xfrm>
            <a:off x="1867631" y="960972"/>
            <a:ext cx="118654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100">
                <a:solidFill>
                  <a:srgbClr val="000000"/>
                </a:solidFill>
              </a:rPr>
              <a:t>Go back</a:t>
            </a:r>
          </a:p>
        </p:txBody>
      </p:sp>
      <p:pic>
        <p:nvPicPr>
          <p:cNvPr id="8" name="Graphic 7" descr="Arrow Up with solid fill">
            <a:extLst>
              <a:ext uri="{FF2B5EF4-FFF2-40B4-BE49-F238E27FC236}">
                <a16:creationId xmlns:a16="http://schemas.microsoft.com/office/drawing/2014/main" id="{9F1F1630-847F-1A33-5C01-C26EFA5911A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6200000">
            <a:off x="1257300" y="939975"/>
            <a:ext cx="514317" cy="514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6322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-Slide5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6">
            <a:extLst>
              <a:ext uri="{FF2B5EF4-FFF2-40B4-BE49-F238E27FC236}">
                <a16:creationId xmlns:a16="http://schemas.microsoft.com/office/drawing/2014/main" id="{908C5E9F-409B-7D41-4387-64CD26AAC65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257300" y="8994968"/>
            <a:ext cx="1434597" cy="4577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E2BABE-02B4-4931-8E67-B71145FA93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57302" y="2992597"/>
            <a:ext cx="8051834" cy="2562386"/>
          </a:xfrm>
        </p:spPr>
        <p:txBody>
          <a:bodyPr>
            <a:normAutofit/>
          </a:bodyPr>
          <a:lstStyle>
            <a:lvl1pPr algn="l">
              <a:defRPr sz="144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/>
              <a:t>#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80BABD-38A5-BFDE-409B-402E130FE5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57300" y="5766620"/>
            <a:ext cx="15290007" cy="1444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7200">
                <a:solidFill>
                  <a:schemeClr val="tx1">
                    <a:lumMod val="50000"/>
                  </a:schemeClr>
                </a:solidFill>
              </a:defRPr>
            </a:lvl1pPr>
            <a:lvl2pPr marL="685835" indent="0">
              <a:buNone/>
              <a:defRPr/>
            </a:lvl2pPr>
            <a:lvl3pPr marL="1371669" indent="0">
              <a:buNone/>
              <a:defRPr/>
            </a:lvl3pPr>
            <a:lvl4pPr marL="2057504" indent="0">
              <a:buNone/>
              <a:defRPr/>
            </a:lvl4pPr>
            <a:lvl5pPr marL="2743337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  <a:endParaRPr lang="en-LT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078FF0-B56D-70B3-2583-8D200108D1F9}"/>
              </a:ext>
            </a:extLst>
          </p:cNvPr>
          <p:cNvSpPr txBox="1"/>
          <p:nvPr userDrawn="1"/>
        </p:nvSpPr>
        <p:spPr>
          <a:xfrm>
            <a:off x="1867631" y="960972"/>
            <a:ext cx="118654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100">
                <a:solidFill>
                  <a:srgbClr val="000000"/>
                </a:solidFill>
              </a:rPr>
              <a:t>Go back</a:t>
            </a:r>
          </a:p>
        </p:txBody>
      </p:sp>
      <p:pic>
        <p:nvPicPr>
          <p:cNvPr id="8" name="Graphic 7" descr="Arrow Up with solid fill">
            <a:extLst>
              <a:ext uri="{FF2B5EF4-FFF2-40B4-BE49-F238E27FC236}">
                <a16:creationId xmlns:a16="http://schemas.microsoft.com/office/drawing/2014/main" id="{9F1F1630-847F-1A33-5C01-C26EFA5911A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6200000">
            <a:off x="1257300" y="939975"/>
            <a:ext cx="514317" cy="514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8745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-Slide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6">
            <a:extLst>
              <a:ext uri="{FF2B5EF4-FFF2-40B4-BE49-F238E27FC236}">
                <a16:creationId xmlns:a16="http://schemas.microsoft.com/office/drawing/2014/main" id="{908C5E9F-409B-7D41-4387-64CD26AAC65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257300" y="8994968"/>
            <a:ext cx="1434597" cy="4577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E2BABE-02B4-4931-8E67-B71145FA93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57302" y="2992597"/>
            <a:ext cx="8051834" cy="2562386"/>
          </a:xfrm>
        </p:spPr>
        <p:txBody>
          <a:bodyPr>
            <a:normAutofit/>
          </a:bodyPr>
          <a:lstStyle>
            <a:lvl1pPr algn="l">
              <a:defRPr sz="144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/>
              <a:t>#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80BABD-38A5-BFDE-409B-402E130FE5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57300" y="5766620"/>
            <a:ext cx="15290007" cy="1444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7200">
                <a:solidFill>
                  <a:schemeClr val="tx1">
                    <a:lumMod val="50000"/>
                  </a:schemeClr>
                </a:solidFill>
              </a:defRPr>
            </a:lvl1pPr>
            <a:lvl2pPr marL="685835" indent="0">
              <a:buNone/>
              <a:defRPr/>
            </a:lvl2pPr>
            <a:lvl3pPr marL="1371669" indent="0">
              <a:buNone/>
              <a:defRPr/>
            </a:lvl3pPr>
            <a:lvl4pPr marL="2057504" indent="0">
              <a:buNone/>
              <a:defRPr/>
            </a:lvl4pPr>
            <a:lvl5pPr marL="2743337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  <a:endParaRPr lang="en-LT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078FF0-B56D-70B3-2583-8D200108D1F9}"/>
              </a:ext>
            </a:extLst>
          </p:cNvPr>
          <p:cNvSpPr txBox="1"/>
          <p:nvPr userDrawn="1"/>
        </p:nvSpPr>
        <p:spPr>
          <a:xfrm>
            <a:off x="1867631" y="960972"/>
            <a:ext cx="118654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100">
                <a:solidFill>
                  <a:srgbClr val="000000"/>
                </a:solidFill>
              </a:rPr>
              <a:t>Go back</a:t>
            </a:r>
          </a:p>
        </p:txBody>
      </p:sp>
      <p:pic>
        <p:nvPicPr>
          <p:cNvPr id="8" name="Graphic 7" descr="Arrow Up with solid fill">
            <a:extLst>
              <a:ext uri="{FF2B5EF4-FFF2-40B4-BE49-F238E27FC236}">
                <a16:creationId xmlns:a16="http://schemas.microsoft.com/office/drawing/2014/main" id="{9F1F1630-847F-1A33-5C01-C26EFA5911A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6200000">
            <a:off x="1257300" y="939975"/>
            <a:ext cx="514317" cy="514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05971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-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38AC0-34C5-4CA2-1D92-FD397901F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032B03-6E7A-4A2D-80F1-21B5FA060A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6081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-8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38AC0-34C5-4CA2-1D92-FD397901F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032B03-6E7A-4A2D-80F1-21B5FA060A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  <p:sp>
        <p:nvSpPr>
          <p:cNvPr id="4" name="Rectangle: Rounded Corners 41">
            <a:extLst>
              <a:ext uri="{FF2B5EF4-FFF2-40B4-BE49-F238E27FC236}">
                <a16:creationId xmlns:a16="http://schemas.microsoft.com/office/drawing/2014/main" id="{4EF02BA2-F04F-40B2-3202-C8F5A2C0916E}"/>
              </a:ext>
            </a:extLst>
          </p:cNvPr>
          <p:cNvSpPr/>
          <p:nvPr userDrawn="1"/>
        </p:nvSpPr>
        <p:spPr>
          <a:xfrm>
            <a:off x="1172108" y="2244405"/>
            <a:ext cx="389522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50"/>
          </a:p>
        </p:txBody>
      </p:sp>
      <p:sp>
        <p:nvSpPr>
          <p:cNvPr id="5" name="Rectangle: Rounded Corners 29">
            <a:extLst>
              <a:ext uri="{FF2B5EF4-FFF2-40B4-BE49-F238E27FC236}">
                <a16:creationId xmlns:a16="http://schemas.microsoft.com/office/drawing/2014/main" id="{A02B553E-D571-ECEE-27C9-323272332CFA}"/>
              </a:ext>
            </a:extLst>
          </p:cNvPr>
          <p:cNvSpPr/>
          <p:nvPr userDrawn="1"/>
        </p:nvSpPr>
        <p:spPr>
          <a:xfrm>
            <a:off x="5184717" y="2267000"/>
            <a:ext cx="3895224" cy="3272220"/>
          </a:xfrm>
          <a:prstGeom prst="roundRect">
            <a:avLst>
              <a:gd name="adj" fmla="val 2221"/>
            </a:avLst>
          </a:prstGeom>
          <a:solidFill>
            <a:srgbClr val="B2B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6" name="Rectangle: Rounded Corners 36">
            <a:extLst>
              <a:ext uri="{FF2B5EF4-FFF2-40B4-BE49-F238E27FC236}">
                <a16:creationId xmlns:a16="http://schemas.microsoft.com/office/drawing/2014/main" id="{05E121E3-1818-1765-7F10-1B5C0B6234B5}"/>
              </a:ext>
            </a:extLst>
          </p:cNvPr>
          <p:cNvSpPr/>
          <p:nvPr userDrawn="1"/>
        </p:nvSpPr>
        <p:spPr>
          <a:xfrm>
            <a:off x="5184717" y="5700068"/>
            <a:ext cx="389522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7" name="Rectangle: Rounded Corners 30">
            <a:extLst>
              <a:ext uri="{FF2B5EF4-FFF2-40B4-BE49-F238E27FC236}">
                <a16:creationId xmlns:a16="http://schemas.microsoft.com/office/drawing/2014/main" id="{C01C7796-C653-17D2-9BFE-4ABD8A7FC3D7}"/>
              </a:ext>
            </a:extLst>
          </p:cNvPr>
          <p:cNvSpPr/>
          <p:nvPr userDrawn="1"/>
        </p:nvSpPr>
        <p:spPr>
          <a:xfrm>
            <a:off x="9197327" y="2267000"/>
            <a:ext cx="389522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8" name="Rectangle: Rounded Corners 39">
            <a:extLst>
              <a:ext uri="{FF2B5EF4-FFF2-40B4-BE49-F238E27FC236}">
                <a16:creationId xmlns:a16="http://schemas.microsoft.com/office/drawing/2014/main" id="{451C2359-C98A-1BF8-4017-076A9E0F78A4}"/>
              </a:ext>
            </a:extLst>
          </p:cNvPr>
          <p:cNvSpPr/>
          <p:nvPr userDrawn="1"/>
        </p:nvSpPr>
        <p:spPr>
          <a:xfrm>
            <a:off x="1172108" y="5700068"/>
            <a:ext cx="3895224" cy="3272220"/>
          </a:xfrm>
          <a:prstGeom prst="roundRect">
            <a:avLst>
              <a:gd name="adj" fmla="val 2221"/>
            </a:avLst>
          </a:prstGeom>
          <a:solidFill>
            <a:srgbClr val="2EF2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9" name="Rectangle: Rounded Corners 37">
            <a:extLst>
              <a:ext uri="{FF2B5EF4-FFF2-40B4-BE49-F238E27FC236}">
                <a16:creationId xmlns:a16="http://schemas.microsoft.com/office/drawing/2014/main" id="{23AD7C1C-5B64-BA38-9678-7CFEA9B8F98C}"/>
              </a:ext>
            </a:extLst>
          </p:cNvPr>
          <p:cNvSpPr/>
          <p:nvPr userDrawn="1"/>
        </p:nvSpPr>
        <p:spPr>
          <a:xfrm>
            <a:off x="9197327" y="5700068"/>
            <a:ext cx="389522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10" name="Rectangle: Rounded Corners 38">
            <a:extLst>
              <a:ext uri="{FF2B5EF4-FFF2-40B4-BE49-F238E27FC236}">
                <a16:creationId xmlns:a16="http://schemas.microsoft.com/office/drawing/2014/main" id="{C0C41CC9-1927-7BC4-5B1E-4AA8AE7F5847}"/>
              </a:ext>
            </a:extLst>
          </p:cNvPr>
          <p:cNvSpPr/>
          <p:nvPr userDrawn="1"/>
        </p:nvSpPr>
        <p:spPr>
          <a:xfrm>
            <a:off x="13209935" y="5700068"/>
            <a:ext cx="3895224" cy="3272220"/>
          </a:xfrm>
          <a:prstGeom prst="roundRect">
            <a:avLst>
              <a:gd name="adj" fmla="val 2221"/>
            </a:avLst>
          </a:prstGeom>
          <a:solidFill>
            <a:srgbClr val="B2B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11" name="Rectangle: Rounded Corners 31">
            <a:extLst>
              <a:ext uri="{FF2B5EF4-FFF2-40B4-BE49-F238E27FC236}">
                <a16:creationId xmlns:a16="http://schemas.microsoft.com/office/drawing/2014/main" id="{85D1C6AC-4B27-915E-93D4-EE7AB6783E78}"/>
              </a:ext>
            </a:extLst>
          </p:cNvPr>
          <p:cNvSpPr/>
          <p:nvPr userDrawn="1"/>
        </p:nvSpPr>
        <p:spPr>
          <a:xfrm>
            <a:off x="13209935" y="2267000"/>
            <a:ext cx="389522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C78231-FD8E-04C5-F88E-EC5D65F6C8F4}"/>
              </a:ext>
            </a:extLst>
          </p:cNvPr>
          <p:cNvSpPr txBox="1"/>
          <p:nvPr userDrawn="1"/>
        </p:nvSpPr>
        <p:spPr>
          <a:xfrm>
            <a:off x="1471027" y="2476785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01</a:t>
            </a:r>
          </a:p>
        </p:txBody>
      </p:sp>
      <p:sp>
        <p:nvSpPr>
          <p:cNvPr id="13" name="Text Placeholder 28">
            <a:extLst>
              <a:ext uri="{FF2B5EF4-FFF2-40B4-BE49-F238E27FC236}">
                <a16:creationId xmlns:a16="http://schemas.microsoft.com/office/drawing/2014/main" id="{618ED7FE-5E75-306A-9A94-1A48D1CDC2C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71027" y="3619515"/>
            <a:ext cx="3308279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CFBC19-30F0-B520-1836-9D4841D4BDCE}"/>
              </a:ext>
            </a:extLst>
          </p:cNvPr>
          <p:cNvSpPr txBox="1"/>
          <p:nvPr userDrawn="1"/>
        </p:nvSpPr>
        <p:spPr>
          <a:xfrm>
            <a:off x="5492116" y="2476785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02</a:t>
            </a:r>
          </a:p>
        </p:txBody>
      </p:sp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7F96D671-40E2-EDCD-211A-7D808D21B9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492116" y="3619515"/>
            <a:ext cx="3308279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6F47091-3120-5602-180E-08859D2D5DA5}"/>
              </a:ext>
            </a:extLst>
          </p:cNvPr>
          <p:cNvSpPr txBox="1"/>
          <p:nvPr userDrawn="1"/>
        </p:nvSpPr>
        <p:spPr>
          <a:xfrm>
            <a:off x="9487646" y="2476785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03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6420A0DE-2AFA-D08E-BC3E-42B761E6A36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87646" y="3619515"/>
            <a:ext cx="3308279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8E47B51-A82B-6D28-A69E-87D887AC6FB3}"/>
              </a:ext>
            </a:extLst>
          </p:cNvPr>
          <p:cNvSpPr txBox="1"/>
          <p:nvPr userDrawn="1"/>
        </p:nvSpPr>
        <p:spPr>
          <a:xfrm>
            <a:off x="13483175" y="2476785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04</a:t>
            </a:r>
          </a:p>
        </p:txBody>
      </p:sp>
      <p:sp>
        <p:nvSpPr>
          <p:cNvPr id="19" name="Text Placeholder 28">
            <a:extLst>
              <a:ext uri="{FF2B5EF4-FFF2-40B4-BE49-F238E27FC236}">
                <a16:creationId xmlns:a16="http://schemas.microsoft.com/office/drawing/2014/main" id="{AD6D88B6-1F71-AAED-03B4-E85451E74DF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483175" y="3619515"/>
            <a:ext cx="3308279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231544C-0954-1E7A-F924-D83B3BD21268}"/>
              </a:ext>
            </a:extLst>
          </p:cNvPr>
          <p:cNvSpPr txBox="1"/>
          <p:nvPr userDrawn="1"/>
        </p:nvSpPr>
        <p:spPr>
          <a:xfrm>
            <a:off x="1471027" y="5978199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05</a:t>
            </a:r>
          </a:p>
        </p:txBody>
      </p:sp>
      <p:sp>
        <p:nvSpPr>
          <p:cNvPr id="21" name="Text Placeholder 28">
            <a:extLst>
              <a:ext uri="{FF2B5EF4-FFF2-40B4-BE49-F238E27FC236}">
                <a16:creationId xmlns:a16="http://schemas.microsoft.com/office/drawing/2014/main" id="{57914EF3-9298-78DE-AA52-CD148E20BB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71027" y="7120929"/>
            <a:ext cx="3308279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720226B-1F56-9750-7B21-9B692006954C}"/>
              </a:ext>
            </a:extLst>
          </p:cNvPr>
          <p:cNvSpPr txBox="1"/>
          <p:nvPr userDrawn="1"/>
        </p:nvSpPr>
        <p:spPr>
          <a:xfrm>
            <a:off x="5492116" y="5978199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06</a:t>
            </a:r>
          </a:p>
        </p:txBody>
      </p:sp>
      <p:sp>
        <p:nvSpPr>
          <p:cNvPr id="23" name="Text Placeholder 28">
            <a:extLst>
              <a:ext uri="{FF2B5EF4-FFF2-40B4-BE49-F238E27FC236}">
                <a16:creationId xmlns:a16="http://schemas.microsoft.com/office/drawing/2014/main" id="{32290FAD-0A4E-E985-6720-32D31AD9C2C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492116" y="7120929"/>
            <a:ext cx="3308279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3EE06CA-C6E0-CDAB-7206-7966C2C91B2C}"/>
              </a:ext>
            </a:extLst>
          </p:cNvPr>
          <p:cNvSpPr txBox="1"/>
          <p:nvPr userDrawn="1"/>
        </p:nvSpPr>
        <p:spPr>
          <a:xfrm>
            <a:off x="9487646" y="5978199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07</a:t>
            </a:r>
          </a:p>
        </p:txBody>
      </p:sp>
      <p:sp>
        <p:nvSpPr>
          <p:cNvPr id="25" name="Text Placeholder 28">
            <a:extLst>
              <a:ext uri="{FF2B5EF4-FFF2-40B4-BE49-F238E27FC236}">
                <a16:creationId xmlns:a16="http://schemas.microsoft.com/office/drawing/2014/main" id="{03953ED4-1541-FB6A-9179-6BA279391ED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487646" y="7120929"/>
            <a:ext cx="3308279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7EE518D-037E-FAA0-2253-C732F3A54069}"/>
              </a:ext>
            </a:extLst>
          </p:cNvPr>
          <p:cNvSpPr txBox="1"/>
          <p:nvPr userDrawn="1"/>
        </p:nvSpPr>
        <p:spPr>
          <a:xfrm>
            <a:off x="13483175" y="5978199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08</a:t>
            </a:r>
          </a:p>
        </p:txBody>
      </p:sp>
      <p:sp>
        <p:nvSpPr>
          <p:cNvPr id="27" name="Text Placeholder 28">
            <a:extLst>
              <a:ext uri="{FF2B5EF4-FFF2-40B4-BE49-F238E27FC236}">
                <a16:creationId xmlns:a16="http://schemas.microsoft.com/office/drawing/2014/main" id="{1CF083DF-B991-DF8C-E303-3A59D7AF145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3483175" y="7120929"/>
            <a:ext cx="3308279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27387235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-6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38AC0-34C5-4CA2-1D92-FD397901F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032B03-6E7A-4A2D-80F1-21B5FA060A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  <p:sp>
        <p:nvSpPr>
          <p:cNvPr id="4" name="Rectangle: Rounded Corners 41">
            <a:extLst>
              <a:ext uri="{FF2B5EF4-FFF2-40B4-BE49-F238E27FC236}">
                <a16:creationId xmlns:a16="http://schemas.microsoft.com/office/drawing/2014/main" id="{4EF02BA2-F04F-40B2-3202-C8F5A2C0916E}"/>
              </a:ext>
            </a:extLst>
          </p:cNvPr>
          <p:cNvSpPr/>
          <p:nvPr userDrawn="1"/>
        </p:nvSpPr>
        <p:spPr>
          <a:xfrm>
            <a:off x="1172108" y="2244405"/>
            <a:ext cx="5182088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50"/>
          </a:p>
        </p:txBody>
      </p:sp>
      <p:sp>
        <p:nvSpPr>
          <p:cNvPr id="5" name="Rectangle: Rounded Corners 29">
            <a:extLst>
              <a:ext uri="{FF2B5EF4-FFF2-40B4-BE49-F238E27FC236}">
                <a16:creationId xmlns:a16="http://schemas.microsoft.com/office/drawing/2014/main" id="{A02B553E-D571-ECEE-27C9-323272332CFA}"/>
              </a:ext>
            </a:extLst>
          </p:cNvPr>
          <p:cNvSpPr/>
          <p:nvPr userDrawn="1"/>
        </p:nvSpPr>
        <p:spPr>
          <a:xfrm>
            <a:off x="6510361" y="2267000"/>
            <a:ext cx="5182088" cy="3272220"/>
          </a:xfrm>
          <a:prstGeom prst="roundRect">
            <a:avLst>
              <a:gd name="adj" fmla="val 2221"/>
            </a:avLst>
          </a:prstGeom>
          <a:solidFill>
            <a:srgbClr val="B2B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6" name="Rectangle: Rounded Corners 36">
            <a:extLst>
              <a:ext uri="{FF2B5EF4-FFF2-40B4-BE49-F238E27FC236}">
                <a16:creationId xmlns:a16="http://schemas.microsoft.com/office/drawing/2014/main" id="{05E121E3-1818-1765-7F10-1B5C0B6234B5}"/>
              </a:ext>
            </a:extLst>
          </p:cNvPr>
          <p:cNvSpPr/>
          <p:nvPr userDrawn="1"/>
        </p:nvSpPr>
        <p:spPr>
          <a:xfrm>
            <a:off x="6510361" y="5700068"/>
            <a:ext cx="5182088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7" name="Rectangle: Rounded Corners 30">
            <a:extLst>
              <a:ext uri="{FF2B5EF4-FFF2-40B4-BE49-F238E27FC236}">
                <a16:creationId xmlns:a16="http://schemas.microsoft.com/office/drawing/2014/main" id="{C01C7796-C653-17D2-9BFE-4ABD8A7FC3D7}"/>
              </a:ext>
            </a:extLst>
          </p:cNvPr>
          <p:cNvSpPr/>
          <p:nvPr userDrawn="1"/>
        </p:nvSpPr>
        <p:spPr>
          <a:xfrm>
            <a:off x="11848613" y="2267000"/>
            <a:ext cx="5182088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8" name="Rectangle: Rounded Corners 39">
            <a:extLst>
              <a:ext uri="{FF2B5EF4-FFF2-40B4-BE49-F238E27FC236}">
                <a16:creationId xmlns:a16="http://schemas.microsoft.com/office/drawing/2014/main" id="{451C2359-C98A-1BF8-4017-076A9E0F78A4}"/>
              </a:ext>
            </a:extLst>
          </p:cNvPr>
          <p:cNvSpPr/>
          <p:nvPr userDrawn="1"/>
        </p:nvSpPr>
        <p:spPr>
          <a:xfrm>
            <a:off x="1172108" y="5700068"/>
            <a:ext cx="5182088" cy="3272220"/>
          </a:xfrm>
          <a:prstGeom prst="roundRect">
            <a:avLst>
              <a:gd name="adj" fmla="val 2221"/>
            </a:avLst>
          </a:prstGeom>
          <a:solidFill>
            <a:srgbClr val="2EF2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9" name="Rectangle: Rounded Corners 37">
            <a:extLst>
              <a:ext uri="{FF2B5EF4-FFF2-40B4-BE49-F238E27FC236}">
                <a16:creationId xmlns:a16="http://schemas.microsoft.com/office/drawing/2014/main" id="{23AD7C1C-5B64-BA38-9678-7CFEA9B8F98C}"/>
              </a:ext>
            </a:extLst>
          </p:cNvPr>
          <p:cNvSpPr/>
          <p:nvPr userDrawn="1"/>
        </p:nvSpPr>
        <p:spPr>
          <a:xfrm>
            <a:off x="11848613" y="5700068"/>
            <a:ext cx="5182088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C78231-FD8E-04C5-F88E-EC5D65F6C8F4}"/>
              </a:ext>
            </a:extLst>
          </p:cNvPr>
          <p:cNvSpPr txBox="1"/>
          <p:nvPr userDrawn="1"/>
        </p:nvSpPr>
        <p:spPr>
          <a:xfrm>
            <a:off x="1471027" y="2476785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01</a:t>
            </a:r>
          </a:p>
        </p:txBody>
      </p:sp>
      <p:sp>
        <p:nvSpPr>
          <p:cNvPr id="13" name="Text Placeholder 28">
            <a:extLst>
              <a:ext uri="{FF2B5EF4-FFF2-40B4-BE49-F238E27FC236}">
                <a16:creationId xmlns:a16="http://schemas.microsoft.com/office/drawing/2014/main" id="{618ED7FE-5E75-306A-9A94-1A48D1CDC2C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71025" y="3619515"/>
            <a:ext cx="4577646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CFBC19-30F0-B520-1836-9D4841D4BDCE}"/>
              </a:ext>
            </a:extLst>
          </p:cNvPr>
          <p:cNvSpPr txBox="1"/>
          <p:nvPr userDrawn="1"/>
        </p:nvSpPr>
        <p:spPr>
          <a:xfrm>
            <a:off x="6838157" y="2476785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02</a:t>
            </a:r>
          </a:p>
        </p:txBody>
      </p:sp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7F96D671-40E2-EDCD-211A-7D808D21B9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838155" y="3619515"/>
            <a:ext cx="4577646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6F47091-3120-5602-180E-08859D2D5DA5}"/>
              </a:ext>
            </a:extLst>
          </p:cNvPr>
          <p:cNvSpPr txBox="1"/>
          <p:nvPr userDrawn="1"/>
        </p:nvSpPr>
        <p:spPr>
          <a:xfrm>
            <a:off x="12179731" y="2476785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03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6420A0DE-2AFA-D08E-BC3E-42B761E6A36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179729" y="3619515"/>
            <a:ext cx="4577646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231544C-0954-1E7A-F924-D83B3BD21268}"/>
              </a:ext>
            </a:extLst>
          </p:cNvPr>
          <p:cNvSpPr txBox="1"/>
          <p:nvPr userDrawn="1"/>
        </p:nvSpPr>
        <p:spPr>
          <a:xfrm>
            <a:off x="1471027" y="5978199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04</a:t>
            </a:r>
          </a:p>
        </p:txBody>
      </p:sp>
      <p:sp>
        <p:nvSpPr>
          <p:cNvPr id="21" name="Text Placeholder 28">
            <a:extLst>
              <a:ext uri="{FF2B5EF4-FFF2-40B4-BE49-F238E27FC236}">
                <a16:creationId xmlns:a16="http://schemas.microsoft.com/office/drawing/2014/main" id="{57914EF3-9298-78DE-AA52-CD148E20BB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71025" y="7120929"/>
            <a:ext cx="4577646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720226B-1F56-9750-7B21-9B692006954C}"/>
              </a:ext>
            </a:extLst>
          </p:cNvPr>
          <p:cNvSpPr txBox="1"/>
          <p:nvPr userDrawn="1"/>
        </p:nvSpPr>
        <p:spPr>
          <a:xfrm>
            <a:off x="6838157" y="5978199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05</a:t>
            </a:r>
          </a:p>
        </p:txBody>
      </p:sp>
      <p:sp>
        <p:nvSpPr>
          <p:cNvPr id="23" name="Text Placeholder 28">
            <a:extLst>
              <a:ext uri="{FF2B5EF4-FFF2-40B4-BE49-F238E27FC236}">
                <a16:creationId xmlns:a16="http://schemas.microsoft.com/office/drawing/2014/main" id="{32290FAD-0A4E-E985-6720-32D31AD9C2C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38155" y="7120929"/>
            <a:ext cx="4577646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3EE06CA-C6E0-CDAB-7206-7966C2C91B2C}"/>
              </a:ext>
            </a:extLst>
          </p:cNvPr>
          <p:cNvSpPr txBox="1"/>
          <p:nvPr userDrawn="1"/>
        </p:nvSpPr>
        <p:spPr>
          <a:xfrm>
            <a:off x="12179731" y="5978199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06</a:t>
            </a:r>
          </a:p>
        </p:txBody>
      </p:sp>
      <p:sp>
        <p:nvSpPr>
          <p:cNvPr id="25" name="Text Placeholder 28">
            <a:extLst>
              <a:ext uri="{FF2B5EF4-FFF2-40B4-BE49-F238E27FC236}">
                <a16:creationId xmlns:a16="http://schemas.microsoft.com/office/drawing/2014/main" id="{03953ED4-1541-FB6A-9179-6BA279391ED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179729" y="7120929"/>
            <a:ext cx="4577646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75869353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-4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38AC0-34C5-4CA2-1D92-FD397901F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032B03-6E7A-4A2D-80F1-21B5FA060A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  <p:sp>
        <p:nvSpPr>
          <p:cNvPr id="4" name="Rectangle: Rounded Corners 41">
            <a:extLst>
              <a:ext uri="{FF2B5EF4-FFF2-40B4-BE49-F238E27FC236}">
                <a16:creationId xmlns:a16="http://schemas.microsoft.com/office/drawing/2014/main" id="{4EF02BA2-F04F-40B2-3202-C8F5A2C0916E}"/>
              </a:ext>
            </a:extLst>
          </p:cNvPr>
          <p:cNvSpPr/>
          <p:nvPr userDrawn="1"/>
        </p:nvSpPr>
        <p:spPr>
          <a:xfrm>
            <a:off x="1172108" y="2244405"/>
            <a:ext cx="781159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50"/>
          </a:p>
        </p:txBody>
      </p:sp>
      <p:sp>
        <p:nvSpPr>
          <p:cNvPr id="5" name="Rectangle: Rounded Corners 29">
            <a:extLst>
              <a:ext uri="{FF2B5EF4-FFF2-40B4-BE49-F238E27FC236}">
                <a16:creationId xmlns:a16="http://schemas.microsoft.com/office/drawing/2014/main" id="{A02B553E-D571-ECEE-27C9-323272332CFA}"/>
              </a:ext>
            </a:extLst>
          </p:cNvPr>
          <p:cNvSpPr/>
          <p:nvPr userDrawn="1"/>
        </p:nvSpPr>
        <p:spPr>
          <a:xfrm>
            <a:off x="9219109" y="2267000"/>
            <a:ext cx="781159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6" name="Rectangle: Rounded Corners 36">
            <a:extLst>
              <a:ext uri="{FF2B5EF4-FFF2-40B4-BE49-F238E27FC236}">
                <a16:creationId xmlns:a16="http://schemas.microsoft.com/office/drawing/2014/main" id="{05E121E3-1818-1765-7F10-1B5C0B6234B5}"/>
              </a:ext>
            </a:extLst>
          </p:cNvPr>
          <p:cNvSpPr/>
          <p:nvPr userDrawn="1"/>
        </p:nvSpPr>
        <p:spPr>
          <a:xfrm>
            <a:off x="9219109" y="5700068"/>
            <a:ext cx="781159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8" name="Rectangle: Rounded Corners 39">
            <a:extLst>
              <a:ext uri="{FF2B5EF4-FFF2-40B4-BE49-F238E27FC236}">
                <a16:creationId xmlns:a16="http://schemas.microsoft.com/office/drawing/2014/main" id="{451C2359-C98A-1BF8-4017-076A9E0F78A4}"/>
              </a:ext>
            </a:extLst>
          </p:cNvPr>
          <p:cNvSpPr/>
          <p:nvPr userDrawn="1"/>
        </p:nvSpPr>
        <p:spPr>
          <a:xfrm>
            <a:off x="1172108" y="5700068"/>
            <a:ext cx="7811594" cy="3272220"/>
          </a:xfrm>
          <a:prstGeom prst="roundRect">
            <a:avLst>
              <a:gd name="adj" fmla="val 2221"/>
            </a:avLst>
          </a:prstGeom>
          <a:solidFill>
            <a:srgbClr val="B2B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C78231-FD8E-04C5-F88E-EC5D65F6C8F4}"/>
              </a:ext>
            </a:extLst>
          </p:cNvPr>
          <p:cNvSpPr txBox="1"/>
          <p:nvPr userDrawn="1"/>
        </p:nvSpPr>
        <p:spPr>
          <a:xfrm>
            <a:off x="1471027" y="2476785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01</a:t>
            </a:r>
          </a:p>
        </p:txBody>
      </p:sp>
      <p:sp>
        <p:nvSpPr>
          <p:cNvPr id="13" name="Text Placeholder 28">
            <a:extLst>
              <a:ext uri="{FF2B5EF4-FFF2-40B4-BE49-F238E27FC236}">
                <a16:creationId xmlns:a16="http://schemas.microsoft.com/office/drawing/2014/main" id="{618ED7FE-5E75-306A-9A94-1A48D1CDC2C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71025" y="3619515"/>
            <a:ext cx="7048230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CFBC19-30F0-B520-1836-9D4841D4BDCE}"/>
              </a:ext>
            </a:extLst>
          </p:cNvPr>
          <p:cNvSpPr txBox="1"/>
          <p:nvPr userDrawn="1"/>
        </p:nvSpPr>
        <p:spPr>
          <a:xfrm>
            <a:off x="9615434" y="2476785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02</a:t>
            </a:r>
          </a:p>
        </p:txBody>
      </p:sp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7F96D671-40E2-EDCD-211A-7D808D21B9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15432" y="3619515"/>
            <a:ext cx="7048230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231544C-0954-1E7A-F924-D83B3BD21268}"/>
              </a:ext>
            </a:extLst>
          </p:cNvPr>
          <p:cNvSpPr txBox="1"/>
          <p:nvPr userDrawn="1"/>
        </p:nvSpPr>
        <p:spPr>
          <a:xfrm>
            <a:off x="1471027" y="5978199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04</a:t>
            </a:r>
          </a:p>
        </p:txBody>
      </p:sp>
      <p:sp>
        <p:nvSpPr>
          <p:cNvPr id="21" name="Text Placeholder 28">
            <a:extLst>
              <a:ext uri="{FF2B5EF4-FFF2-40B4-BE49-F238E27FC236}">
                <a16:creationId xmlns:a16="http://schemas.microsoft.com/office/drawing/2014/main" id="{57914EF3-9298-78DE-AA52-CD148E20BB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71025" y="7120929"/>
            <a:ext cx="7048230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720226B-1F56-9750-7B21-9B692006954C}"/>
              </a:ext>
            </a:extLst>
          </p:cNvPr>
          <p:cNvSpPr txBox="1"/>
          <p:nvPr userDrawn="1"/>
        </p:nvSpPr>
        <p:spPr>
          <a:xfrm>
            <a:off x="9615434" y="5978199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05</a:t>
            </a:r>
          </a:p>
        </p:txBody>
      </p:sp>
      <p:sp>
        <p:nvSpPr>
          <p:cNvPr id="23" name="Text Placeholder 28">
            <a:extLst>
              <a:ext uri="{FF2B5EF4-FFF2-40B4-BE49-F238E27FC236}">
                <a16:creationId xmlns:a16="http://schemas.microsoft.com/office/drawing/2014/main" id="{32290FAD-0A4E-E985-6720-32D31AD9C2C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615432" y="7120929"/>
            <a:ext cx="7048230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62057981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8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38AC0-34C5-4CA2-1D92-FD397901F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032B03-6E7A-4A2D-80F1-21B5FA060A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  <p:sp>
        <p:nvSpPr>
          <p:cNvPr id="4" name="Rectangle: Rounded Corners 41">
            <a:extLst>
              <a:ext uri="{FF2B5EF4-FFF2-40B4-BE49-F238E27FC236}">
                <a16:creationId xmlns:a16="http://schemas.microsoft.com/office/drawing/2014/main" id="{4EF02BA2-F04F-40B2-3202-C8F5A2C0916E}"/>
              </a:ext>
            </a:extLst>
          </p:cNvPr>
          <p:cNvSpPr/>
          <p:nvPr userDrawn="1"/>
        </p:nvSpPr>
        <p:spPr>
          <a:xfrm>
            <a:off x="1172108" y="2244405"/>
            <a:ext cx="389522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50"/>
          </a:p>
        </p:txBody>
      </p:sp>
      <p:sp>
        <p:nvSpPr>
          <p:cNvPr id="5" name="Rectangle: Rounded Corners 29">
            <a:extLst>
              <a:ext uri="{FF2B5EF4-FFF2-40B4-BE49-F238E27FC236}">
                <a16:creationId xmlns:a16="http://schemas.microsoft.com/office/drawing/2014/main" id="{A02B553E-D571-ECEE-27C9-323272332CFA}"/>
              </a:ext>
            </a:extLst>
          </p:cNvPr>
          <p:cNvSpPr/>
          <p:nvPr userDrawn="1"/>
        </p:nvSpPr>
        <p:spPr>
          <a:xfrm>
            <a:off x="5184717" y="2267000"/>
            <a:ext cx="3895224" cy="3272220"/>
          </a:xfrm>
          <a:prstGeom prst="roundRect">
            <a:avLst>
              <a:gd name="adj" fmla="val 2221"/>
            </a:avLst>
          </a:prstGeom>
          <a:solidFill>
            <a:srgbClr val="B2B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6" name="Rectangle: Rounded Corners 36">
            <a:extLst>
              <a:ext uri="{FF2B5EF4-FFF2-40B4-BE49-F238E27FC236}">
                <a16:creationId xmlns:a16="http://schemas.microsoft.com/office/drawing/2014/main" id="{05E121E3-1818-1765-7F10-1B5C0B6234B5}"/>
              </a:ext>
            </a:extLst>
          </p:cNvPr>
          <p:cNvSpPr/>
          <p:nvPr userDrawn="1"/>
        </p:nvSpPr>
        <p:spPr>
          <a:xfrm>
            <a:off x="5184717" y="5700068"/>
            <a:ext cx="389522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7" name="Rectangle: Rounded Corners 30">
            <a:extLst>
              <a:ext uri="{FF2B5EF4-FFF2-40B4-BE49-F238E27FC236}">
                <a16:creationId xmlns:a16="http://schemas.microsoft.com/office/drawing/2014/main" id="{C01C7796-C653-17D2-9BFE-4ABD8A7FC3D7}"/>
              </a:ext>
            </a:extLst>
          </p:cNvPr>
          <p:cNvSpPr/>
          <p:nvPr userDrawn="1"/>
        </p:nvSpPr>
        <p:spPr>
          <a:xfrm>
            <a:off x="9197327" y="2267000"/>
            <a:ext cx="389522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8" name="Rectangle: Rounded Corners 39">
            <a:extLst>
              <a:ext uri="{FF2B5EF4-FFF2-40B4-BE49-F238E27FC236}">
                <a16:creationId xmlns:a16="http://schemas.microsoft.com/office/drawing/2014/main" id="{451C2359-C98A-1BF8-4017-076A9E0F78A4}"/>
              </a:ext>
            </a:extLst>
          </p:cNvPr>
          <p:cNvSpPr/>
          <p:nvPr userDrawn="1"/>
        </p:nvSpPr>
        <p:spPr>
          <a:xfrm>
            <a:off x="1172108" y="5700068"/>
            <a:ext cx="3895224" cy="3272220"/>
          </a:xfrm>
          <a:prstGeom prst="roundRect">
            <a:avLst>
              <a:gd name="adj" fmla="val 2221"/>
            </a:avLst>
          </a:prstGeom>
          <a:solidFill>
            <a:srgbClr val="2EF2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9" name="Rectangle: Rounded Corners 37">
            <a:extLst>
              <a:ext uri="{FF2B5EF4-FFF2-40B4-BE49-F238E27FC236}">
                <a16:creationId xmlns:a16="http://schemas.microsoft.com/office/drawing/2014/main" id="{23AD7C1C-5B64-BA38-9678-7CFEA9B8F98C}"/>
              </a:ext>
            </a:extLst>
          </p:cNvPr>
          <p:cNvSpPr/>
          <p:nvPr userDrawn="1"/>
        </p:nvSpPr>
        <p:spPr>
          <a:xfrm>
            <a:off x="9197327" y="5700068"/>
            <a:ext cx="389522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10" name="Rectangle: Rounded Corners 38">
            <a:extLst>
              <a:ext uri="{FF2B5EF4-FFF2-40B4-BE49-F238E27FC236}">
                <a16:creationId xmlns:a16="http://schemas.microsoft.com/office/drawing/2014/main" id="{C0C41CC9-1927-7BC4-5B1E-4AA8AE7F5847}"/>
              </a:ext>
            </a:extLst>
          </p:cNvPr>
          <p:cNvSpPr/>
          <p:nvPr userDrawn="1"/>
        </p:nvSpPr>
        <p:spPr>
          <a:xfrm>
            <a:off x="13209935" y="5700068"/>
            <a:ext cx="3895224" cy="3272220"/>
          </a:xfrm>
          <a:prstGeom prst="roundRect">
            <a:avLst>
              <a:gd name="adj" fmla="val 2221"/>
            </a:avLst>
          </a:prstGeom>
          <a:solidFill>
            <a:srgbClr val="B2B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11" name="Rectangle: Rounded Corners 31">
            <a:extLst>
              <a:ext uri="{FF2B5EF4-FFF2-40B4-BE49-F238E27FC236}">
                <a16:creationId xmlns:a16="http://schemas.microsoft.com/office/drawing/2014/main" id="{85D1C6AC-4B27-915E-93D4-EE7AB6783E78}"/>
              </a:ext>
            </a:extLst>
          </p:cNvPr>
          <p:cNvSpPr/>
          <p:nvPr userDrawn="1"/>
        </p:nvSpPr>
        <p:spPr>
          <a:xfrm>
            <a:off x="13209935" y="2267000"/>
            <a:ext cx="389522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13" name="Text Placeholder 28">
            <a:extLst>
              <a:ext uri="{FF2B5EF4-FFF2-40B4-BE49-F238E27FC236}">
                <a16:creationId xmlns:a16="http://schemas.microsoft.com/office/drawing/2014/main" id="{618ED7FE-5E75-306A-9A94-1A48D1CDC2C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71027" y="3424740"/>
            <a:ext cx="3308279" cy="1733985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7F96D671-40E2-EDCD-211A-7D808D21B9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492116" y="3424740"/>
            <a:ext cx="3308279" cy="1733985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6420A0DE-2AFA-D08E-BC3E-42B761E6A36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87646" y="3424740"/>
            <a:ext cx="3308279" cy="1733985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9" name="Text Placeholder 28">
            <a:extLst>
              <a:ext uri="{FF2B5EF4-FFF2-40B4-BE49-F238E27FC236}">
                <a16:creationId xmlns:a16="http://schemas.microsoft.com/office/drawing/2014/main" id="{AD6D88B6-1F71-AAED-03B4-E85451E74DF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483175" y="3424740"/>
            <a:ext cx="3308279" cy="1733985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1" name="Text Placeholder 28">
            <a:extLst>
              <a:ext uri="{FF2B5EF4-FFF2-40B4-BE49-F238E27FC236}">
                <a16:creationId xmlns:a16="http://schemas.microsoft.com/office/drawing/2014/main" id="{57914EF3-9298-78DE-AA52-CD148E20BB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71027" y="6926154"/>
            <a:ext cx="3308279" cy="1733985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3" name="Text Placeholder 28">
            <a:extLst>
              <a:ext uri="{FF2B5EF4-FFF2-40B4-BE49-F238E27FC236}">
                <a16:creationId xmlns:a16="http://schemas.microsoft.com/office/drawing/2014/main" id="{32290FAD-0A4E-E985-6720-32D31AD9C2C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492116" y="6926154"/>
            <a:ext cx="3308279" cy="1733985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5" name="Text Placeholder 28">
            <a:extLst>
              <a:ext uri="{FF2B5EF4-FFF2-40B4-BE49-F238E27FC236}">
                <a16:creationId xmlns:a16="http://schemas.microsoft.com/office/drawing/2014/main" id="{03953ED4-1541-FB6A-9179-6BA279391ED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487646" y="6926154"/>
            <a:ext cx="3308279" cy="1733985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7" name="Text Placeholder 28">
            <a:extLst>
              <a:ext uri="{FF2B5EF4-FFF2-40B4-BE49-F238E27FC236}">
                <a16:creationId xmlns:a16="http://schemas.microsoft.com/office/drawing/2014/main" id="{1CF083DF-B991-DF8C-E303-3A59D7AF145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3483175" y="6926154"/>
            <a:ext cx="3308279" cy="1733985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8" name="Text Placeholder 28">
            <a:extLst>
              <a:ext uri="{FF2B5EF4-FFF2-40B4-BE49-F238E27FC236}">
                <a16:creationId xmlns:a16="http://schemas.microsoft.com/office/drawing/2014/main" id="{678BD773-3B84-72DC-9F0B-0626D144A93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71027" y="2697730"/>
            <a:ext cx="3308279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025B1145-EF30-4E1C-8CCB-AA906D0B0E0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475077" y="2697730"/>
            <a:ext cx="3308279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30" name="Text Placeholder 28">
            <a:extLst>
              <a:ext uri="{FF2B5EF4-FFF2-40B4-BE49-F238E27FC236}">
                <a16:creationId xmlns:a16="http://schemas.microsoft.com/office/drawing/2014/main" id="{B656D00D-AFEC-8456-79D9-606C4D1CA2B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470608" y="2697730"/>
            <a:ext cx="3308279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31" name="Text Placeholder 28">
            <a:extLst>
              <a:ext uri="{FF2B5EF4-FFF2-40B4-BE49-F238E27FC236}">
                <a16:creationId xmlns:a16="http://schemas.microsoft.com/office/drawing/2014/main" id="{808E9F65-5DA9-0D80-D95B-2F59EEF67B7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3474656" y="2697730"/>
            <a:ext cx="3308279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32" name="Text Placeholder 28">
            <a:extLst>
              <a:ext uri="{FF2B5EF4-FFF2-40B4-BE49-F238E27FC236}">
                <a16:creationId xmlns:a16="http://schemas.microsoft.com/office/drawing/2014/main" id="{E312BC71-92DB-A6E9-55F0-F57825CC898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471027" y="6139510"/>
            <a:ext cx="3308279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33" name="Text Placeholder 28">
            <a:extLst>
              <a:ext uri="{FF2B5EF4-FFF2-40B4-BE49-F238E27FC236}">
                <a16:creationId xmlns:a16="http://schemas.microsoft.com/office/drawing/2014/main" id="{D8E92C10-D9D7-831D-9CE1-1298CF40BD7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475077" y="6139510"/>
            <a:ext cx="3308279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34" name="Text Placeholder 28">
            <a:extLst>
              <a:ext uri="{FF2B5EF4-FFF2-40B4-BE49-F238E27FC236}">
                <a16:creationId xmlns:a16="http://schemas.microsoft.com/office/drawing/2014/main" id="{00505A22-C00F-69CC-8E49-9963CE6AC8D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470608" y="6139510"/>
            <a:ext cx="3308279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35" name="Text Placeholder 28">
            <a:extLst>
              <a:ext uri="{FF2B5EF4-FFF2-40B4-BE49-F238E27FC236}">
                <a16:creationId xmlns:a16="http://schemas.microsoft.com/office/drawing/2014/main" id="{FED66EDC-5CC0-C6D2-6909-E2254938938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3474656" y="6139510"/>
            <a:ext cx="3308279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17490506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6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38AC0-34C5-4CA2-1D92-FD397901F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032B03-6E7A-4A2D-80F1-21B5FA060A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  <p:sp>
        <p:nvSpPr>
          <p:cNvPr id="4" name="Rectangle: Rounded Corners 41">
            <a:extLst>
              <a:ext uri="{FF2B5EF4-FFF2-40B4-BE49-F238E27FC236}">
                <a16:creationId xmlns:a16="http://schemas.microsoft.com/office/drawing/2014/main" id="{4EF02BA2-F04F-40B2-3202-C8F5A2C0916E}"/>
              </a:ext>
            </a:extLst>
          </p:cNvPr>
          <p:cNvSpPr/>
          <p:nvPr userDrawn="1"/>
        </p:nvSpPr>
        <p:spPr>
          <a:xfrm>
            <a:off x="1172108" y="2244405"/>
            <a:ext cx="5182088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50"/>
          </a:p>
        </p:txBody>
      </p:sp>
      <p:sp>
        <p:nvSpPr>
          <p:cNvPr id="5" name="Rectangle: Rounded Corners 29">
            <a:extLst>
              <a:ext uri="{FF2B5EF4-FFF2-40B4-BE49-F238E27FC236}">
                <a16:creationId xmlns:a16="http://schemas.microsoft.com/office/drawing/2014/main" id="{A02B553E-D571-ECEE-27C9-323272332CFA}"/>
              </a:ext>
            </a:extLst>
          </p:cNvPr>
          <p:cNvSpPr/>
          <p:nvPr userDrawn="1"/>
        </p:nvSpPr>
        <p:spPr>
          <a:xfrm>
            <a:off x="6510361" y="2267000"/>
            <a:ext cx="5182088" cy="3272220"/>
          </a:xfrm>
          <a:prstGeom prst="roundRect">
            <a:avLst>
              <a:gd name="adj" fmla="val 2221"/>
            </a:avLst>
          </a:prstGeom>
          <a:solidFill>
            <a:srgbClr val="B2B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6" name="Rectangle: Rounded Corners 36">
            <a:extLst>
              <a:ext uri="{FF2B5EF4-FFF2-40B4-BE49-F238E27FC236}">
                <a16:creationId xmlns:a16="http://schemas.microsoft.com/office/drawing/2014/main" id="{05E121E3-1818-1765-7F10-1B5C0B6234B5}"/>
              </a:ext>
            </a:extLst>
          </p:cNvPr>
          <p:cNvSpPr/>
          <p:nvPr userDrawn="1"/>
        </p:nvSpPr>
        <p:spPr>
          <a:xfrm>
            <a:off x="6510361" y="5700068"/>
            <a:ext cx="5182088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7" name="Rectangle: Rounded Corners 30">
            <a:extLst>
              <a:ext uri="{FF2B5EF4-FFF2-40B4-BE49-F238E27FC236}">
                <a16:creationId xmlns:a16="http://schemas.microsoft.com/office/drawing/2014/main" id="{C01C7796-C653-17D2-9BFE-4ABD8A7FC3D7}"/>
              </a:ext>
            </a:extLst>
          </p:cNvPr>
          <p:cNvSpPr/>
          <p:nvPr userDrawn="1"/>
        </p:nvSpPr>
        <p:spPr>
          <a:xfrm>
            <a:off x="11848613" y="2267000"/>
            <a:ext cx="5182088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8" name="Rectangle: Rounded Corners 39">
            <a:extLst>
              <a:ext uri="{FF2B5EF4-FFF2-40B4-BE49-F238E27FC236}">
                <a16:creationId xmlns:a16="http://schemas.microsoft.com/office/drawing/2014/main" id="{451C2359-C98A-1BF8-4017-076A9E0F78A4}"/>
              </a:ext>
            </a:extLst>
          </p:cNvPr>
          <p:cNvSpPr/>
          <p:nvPr userDrawn="1"/>
        </p:nvSpPr>
        <p:spPr>
          <a:xfrm>
            <a:off x="1172108" y="5700068"/>
            <a:ext cx="5182088" cy="3272220"/>
          </a:xfrm>
          <a:prstGeom prst="roundRect">
            <a:avLst>
              <a:gd name="adj" fmla="val 2221"/>
            </a:avLst>
          </a:prstGeom>
          <a:solidFill>
            <a:srgbClr val="2EF2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9" name="Rectangle: Rounded Corners 37">
            <a:extLst>
              <a:ext uri="{FF2B5EF4-FFF2-40B4-BE49-F238E27FC236}">
                <a16:creationId xmlns:a16="http://schemas.microsoft.com/office/drawing/2014/main" id="{23AD7C1C-5B64-BA38-9678-7CFEA9B8F98C}"/>
              </a:ext>
            </a:extLst>
          </p:cNvPr>
          <p:cNvSpPr/>
          <p:nvPr userDrawn="1"/>
        </p:nvSpPr>
        <p:spPr>
          <a:xfrm>
            <a:off x="11848613" y="5700068"/>
            <a:ext cx="5182088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13" name="Text Placeholder 28">
            <a:extLst>
              <a:ext uri="{FF2B5EF4-FFF2-40B4-BE49-F238E27FC236}">
                <a16:creationId xmlns:a16="http://schemas.microsoft.com/office/drawing/2014/main" id="{618ED7FE-5E75-306A-9A94-1A48D1CDC2C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71025" y="3424740"/>
            <a:ext cx="4577646" cy="1733985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7F96D671-40E2-EDCD-211A-7D808D21B9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838155" y="3424740"/>
            <a:ext cx="4577646" cy="1733985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6420A0DE-2AFA-D08E-BC3E-42B761E6A36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179729" y="3424740"/>
            <a:ext cx="4577646" cy="1733985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1" name="Text Placeholder 28">
            <a:extLst>
              <a:ext uri="{FF2B5EF4-FFF2-40B4-BE49-F238E27FC236}">
                <a16:creationId xmlns:a16="http://schemas.microsoft.com/office/drawing/2014/main" id="{57914EF3-9298-78DE-AA52-CD148E20BB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71025" y="6926154"/>
            <a:ext cx="4577646" cy="1733985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3" name="Text Placeholder 28">
            <a:extLst>
              <a:ext uri="{FF2B5EF4-FFF2-40B4-BE49-F238E27FC236}">
                <a16:creationId xmlns:a16="http://schemas.microsoft.com/office/drawing/2014/main" id="{32290FAD-0A4E-E985-6720-32D31AD9C2C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38155" y="6926154"/>
            <a:ext cx="4577646" cy="1733985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5" name="Text Placeholder 28">
            <a:extLst>
              <a:ext uri="{FF2B5EF4-FFF2-40B4-BE49-F238E27FC236}">
                <a16:creationId xmlns:a16="http://schemas.microsoft.com/office/drawing/2014/main" id="{03953ED4-1541-FB6A-9179-6BA279391ED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179729" y="6926154"/>
            <a:ext cx="4577646" cy="1733985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0" name="Text Placeholder 28">
            <a:extLst>
              <a:ext uri="{FF2B5EF4-FFF2-40B4-BE49-F238E27FC236}">
                <a16:creationId xmlns:a16="http://schemas.microsoft.com/office/drawing/2014/main" id="{D843A831-1EC5-DD7E-0478-7999F67C243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71025" y="2697730"/>
            <a:ext cx="4577646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11" name="Text Placeholder 28">
            <a:extLst>
              <a:ext uri="{FF2B5EF4-FFF2-40B4-BE49-F238E27FC236}">
                <a16:creationId xmlns:a16="http://schemas.microsoft.com/office/drawing/2014/main" id="{0B9858AD-9A85-AEA1-181D-553649723B4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471025" y="6139510"/>
            <a:ext cx="4577646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18" name="Text Placeholder 28">
            <a:extLst>
              <a:ext uri="{FF2B5EF4-FFF2-40B4-BE49-F238E27FC236}">
                <a16:creationId xmlns:a16="http://schemas.microsoft.com/office/drawing/2014/main" id="{8D69F5D8-0F6F-FB53-5AD6-EFE79DE6FA6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812597" y="2697730"/>
            <a:ext cx="4577646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19" name="Text Placeholder 28">
            <a:extLst>
              <a:ext uri="{FF2B5EF4-FFF2-40B4-BE49-F238E27FC236}">
                <a16:creationId xmlns:a16="http://schemas.microsoft.com/office/drawing/2014/main" id="{41D818FA-ABCF-3134-60E6-83D6433EE30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812597" y="6139510"/>
            <a:ext cx="4577646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26" name="Text Placeholder 28">
            <a:extLst>
              <a:ext uri="{FF2B5EF4-FFF2-40B4-BE49-F238E27FC236}">
                <a16:creationId xmlns:a16="http://schemas.microsoft.com/office/drawing/2014/main" id="{F0588C88-79E6-DCE1-E5B0-6EEDF59CA34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2171207" y="2697730"/>
            <a:ext cx="4577646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27" name="Text Placeholder 28">
            <a:extLst>
              <a:ext uri="{FF2B5EF4-FFF2-40B4-BE49-F238E27FC236}">
                <a16:creationId xmlns:a16="http://schemas.microsoft.com/office/drawing/2014/main" id="{D94EDFD3-99A7-827D-5B7E-EBDD46E1D2A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2171207" y="6139510"/>
            <a:ext cx="4577646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784954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-slide-MDM-messa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8564670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4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38AC0-34C5-4CA2-1D92-FD397901F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032B03-6E7A-4A2D-80F1-21B5FA060A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  <p:sp>
        <p:nvSpPr>
          <p:cNvPr id="4" name="Rectangle: Rounded Corners 41">
            <a:extLst>
              <a:ext uri="{FF2B5EF4-FFF2-40B4-BE49-F238E27FC236}">
                <a16:creationId xmlns:a16="http://schemas.microsoft.com/office/drawing/2014/main" id="{4EF02BA2-F04F-40B2-3202-C8F5A2C0916E}"/>
              </a:ext>
            </a:extLst>
          </p:cNvPr>
          <p:cNvSpPr/>
          <p:nvPr userDrawn="1"/>
        </p:nvSpPr>
        <p:spPr>
          <a:xfrm>
            <a:off x="1172108" y="2244405"/>
            <a:ext cx="781159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50"/>
          </a:p>
        </p:txBody>
      </p:sp>
      <p:sp>
        <p:nvSpPr>
          <p:cNvPr id="5" name="Rectangle: Rounded Corners 29">
            <a:extLst>
              <a:ext uri="{FF2B5EF4-FFF2-40B4-BE49-F238E27FC236}">
                <a16:creationId xmlns:a16="http://schemas.microsoft.com/office/drawing/2014/main" id="{A02B553E-D571-ECEE-27C9-323272332CFA}"/>
              </a:ext>
            </a:extLst>
          </p:cNvPr>
          <p:cNvSpPr/>
          <p:nvPr userDrawn="1"/>
        </p:nvSpPr>
        <p:spPr>
          <a:xfrm>
            <a:off x="9219109" y="2267000"/>
            <a:ext cx="781159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6" name="Rectangle: Rounded Corners 36">
            <a:extLst>
              <a:ext uri="{FF2B5EF4-FFF2-40B4-BE49-F238E27FC236}">
                <a16:creationId xmlns:a16="http://schemas.microsoft.com/office/drawing/2014/main" id="{05E121E3-1818-1765-7F10-1B5C0B6234B5}"/>
              </a:ext>
            </a:extLst>
          </p:cNvPr>
          <p:cNvSpPr/>
          <p:nvPr userDrawn="1"/>
        </p:nvSpPr>
        <p:spPr>
          <a:xfrm>
            <a:off x="9219109" y="5700068"/>
            <a:ext cx="781159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8" name="Rectangle: Rounded Corners 39">
            <a:extLst>
              <a:ext uri="{FF2B5EF4-FFF2-40B4-BE49-F238E27FC236}">
                <a16:creationId xmlns:a16="http://schemas.microsoft.com/office/drawing/2014/main" id="{451C2359-C98A-1BF8-4017-076A9E0F78A4}"/>
              </a:ext>
            </a:extLst>
          </p:cNvPr>
          <p:cNvSpPr/>
          <p:nvPr userDrawn="1"/>
        </p:nvSpPr>
        <p:spPr>
          <a:xfrm>
            <a:off x="1172108" y="5700068"/>
            <a:ext cx="7811594" cy="3272220"/>
          </a:xfrm>
          <a:prstGeom prst="roundRect">
            <a:avLst>
              <a:gd name="adj" fmla="val 2221"/>
            </a:avLst>
          </a:prstGeom>
          <a:solidFill>
            <a:srgbClr val="B2B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13" name="Text Placeholder 28">
            <a:extLst>
              <a:ext uri="{FF2B5EF4-FFF2-40B4-BE49-F238E27FC236}">
                <a16:creationId xmlns:a16="http://schemas.microsoft.com/office/drawing/2014/main" id="{618ED7FE-5E75-306A-9A94-1A48D1CDC2C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71025" y="3458817"/>
            <a:ext cx="7048230" cy="1699908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7F96D671-40E2-EDCD-211A-7D808D21B9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15432" y="3458817"/>
            <a:ext cx="7048230" cy="1699908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1" name="Text Placeholder 28">
            <a:extLst>
              <a:ext uri="{FF2B5EF4-FFF2-40B4-BE49-F238E27FC236}">
                <a16:creationId xmlns:a16="http://schemas.microsoft.com/office/drawing/2014/main" id="{57914EF3-9298-78DE-AA52-CD148E20BB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71025" y="6960231"/>
            <a:ext cx="7048230" cy="1699908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3" name="Text Placeholder 28">
            <a:extLst>
              <a:ext uri="{FF2B5EF4-FFF2-40B4-BE49-F238E27FC236}">
                <a16:creationId xmlns:a16="http://schemas.microsoft.com/office/drawing/2014/main" id="{32290FAD-0A4E-E985-6720-32D31AD9C2C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615432" y="6960231"/>
            <a:ext cx="7048230" cy="1699908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7" name="Text Placeholder 28">
            <a:extLst>
              <a:ext uri="{FF2B5EF4-FFF2-40B4-BE49-F238E27FC236}">
                <a16:creationId xmlns:a16="http://schemas.microsoft.com/office/drawing/2014/main" id="{DED246E4-C5CC-4A73-2EBF-5561A1F1C06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71025" y="2697730"/>
            <a:ext cx="7048230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9" name="Text Placeholder 28">
            <a:extLst>
              <a:ext uri="{FF2B5EF4-FFF2-40B4-BE49-F238E27FC236}">
                <a16:creationId xmlns:a16="http://schemas.microsoft.com/office/drawing/2014/main" id="{557DDCFC-6B94-C6DE-3A63-5E9C4AFC72C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471025" y="6139510"/>
            <a:ext cx="7048230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10" name="Text Placeholder 28">
            <a:extLst>
              <a:ext uri="{FF2B5EF4-FFF2-40B4-BE49-F238E27FC236}">
                <a16:creationId xmlns:a16="http://schemas.microsoft.com/office/drawing/2014/main" id="{0DFB2A1E-7672-0C36-349D-D40369A2F01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598394" y="2697730"/>
            <a:ext cx="7065269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11" name="Text Placeholder 28">
            <a:extLst>
              <a:ext uri="{FF2B5EF4-FFF2-40B4-BE49-F238E27FC236}">
                <a16:creationId xmlns:a16="http://schemas.microsoft.com/office/drawing/2014/main" id="{FA6B5D1B-DBA1-296D-E2A5-37749280742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598394" y="6139510"/>
            <a:ext cx="7048230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35133015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6904790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64B18-84A3-41E0-AACB-14A9BDC28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9"/>
            <a:ext cx="15773400" cy="1456959"/>
          </a:xfrm>
        </p:spPr>
        <p:txBody>
          <a:bodyPr>
            <a:normAutofit/>
          </a:bodyPr>
          <a:lstStyle>
            <a:lvl1pPr>
              <a:defRPr sz="4200">
                <a:solidFill>
                  <a:srgbClr val="0000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5E7913-1B15-4831-A492-8FD81DA69D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0" y="2327765"/>
            <a:ext cx="15773400" cy="6937682"/>
          </a:xfrm>
        </p:spPr>
        <p:txBody>
          <a:bodyPr>
            <a:normAutofit/>
          </a:bodyPr>
          <a:lstStyle>
            <a:lvl1pPr>
              <a:lnSpc>
                <a:spcPts val="3600"/>
              </a:lnSpc>
              <a:buClr>
                <a:schemeClr val="accent1"/>
              </a:buClr>
              <a:defRPr sz="2100">
                <a:solidFill>
                  <a:srgbClr val="000000"/>
                </a:solidFill>
              </a:defRPr>
            </a:lvl1pPr>
            <a:lvl2pPr>
              <a:lnSpc>
                <a:spcPts val="3600"/>
              </a:lnSpc>
              <a:buClr>
                <a:schemeClr val="accent1"/>
              </a:buClr>
              <a:defRPr sz="2100">
                <a:solidFill>
                  <a:srgbClr val="000000"/>
                </a:solidFill>
              </a:defRPr>
            </a:lvl2pPr>
            <a:lvl3pPr>
              <a:lnSpc>
                <a:spcPts val="3600"/>
              </a:lnSpc>
              <a:buClr>
                <a:schemeClr val="accent1"/>
              </a:buClr>
              <a:defRPr sz="2100">
                <a:solidFill>
                  <a:srgbClr val="000000"/>
                </a:solidFill>
              </a:defRPr>
            </a:lvl3pPr>
            <a:lvl4pPr>
              <a:lnSpc>
                <a:spcPts val="3600"/>
              </a:lnSpc>
              <a:buClr>
                <a:schemeClr val="accent1"/>
              </a:buClr>
              <a:defRPr sz="2100">
                <a:solidFill>
                  <a:srgbClr val="000000"/>
                </a:solidFill>
              </a:defRPr>
            </a:lvl4pPr>
            <a:lvl5pPr>
              <a:lnSpc>
                <a:spcPts val="3600"/>
              </a:lnSpc>
              <a:buClr>
                <a:schemeClr val="accent1"/>
              </a:buClr>
              <a:defRPr sz="210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9DDAB-9674-4BE0-A4A4-AA572ED18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265447"/>
            <a:ext cx="4114800" cy="547688"/>
          </a:xfrm>
        </p:spPr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82956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+ color block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 descr="Ray of blue light representing speed">
            <a:extLst>
              <a:ext uri="{FF2B5EF4-FFF2-40B4-BE49-F238E27FC236}">
                <a16:creationId xmlns:a16="http://schemas.microsoft.com/office/drawing/2014/main" id="{8F32B15A-1CE7-00B3-3B68-B6FA0F939CC0}"/>
              </a:ext>
            </a:extLst>
          </p:cNvPr>
          <p:cNvSpPr/>
          <p:nvPr userDrawn="1"/>
        </p:nvSpPr>
        <p:spPr>
          <a:xfrm>
            <a:off x="2" y="0"/>
            <a:ext cx="5539154" cy="10287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00EF8E"/>
              </a:gs>
              <a:gs pos="38000">
                <a:schemeClr val="bg1"/>
              </a:gs>
              <a:gs pos="100000">
                <a:srgbClr val="53A2F3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64B18-84A3-41E0-AACB-14A9BDC28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6905" y="1493328"/>
            <a:ext cx="9993795" cy="1456959"/>
          </a:xfrm>
        </p:spPr>
        <p:txBody>
          <a:bodyPr>
            <a:normAutofit/>
          </a:bodyPr>
          <a:lstStyle>
            <a:lvl1pPr>
              <a:defRPr sz="4200" b="1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5E7913-1B15-4831-A492-8FD81DA69D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36905" y="3411871"/>
            <a:ext cx="9993795" cy="5507792"/>
          </a:xfrm>
        </p:spPr>
        <p:txBody>
          <a:bodyPr>
            <a:normAutofit/>
          </a:bodyPr>
          <a:lstStyle>
            <a:lvl1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1pPr>
            <a:lvl2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2pPr>
            <a:lvl3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3pPr>
            <a:lvl4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4pPr>
            <a:lvl5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9DDAB-9674-4BE0-A4A4-AA572ED18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265447"/>
            <a:ext cx="4114800" cy="547688"/>
          </a:xfrm>
        </p:spPr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16">
            <a:extLst>
              <a:ext uri="{FF2B5EF4-FFF2-40B4-BE49-F238E27FC236}">
                <a16:creationId xmlns:a16="http://schemas.microsoft.com/office/drawing/2014/main" id="{C17CF9E9-3FC8-C2FE-EAF4-8921E1D289E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5914080" y="675491"/>
            <a:ext cx="1116623" cy="356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49374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+ color block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E39FE43-8E23-C832-0B3E-F49280ABF0FF}"/>
              </a:ext>
            </a:extLst>
          </p:cNvPr>
          <p:cNvSpPr>
            <a:spLocks/>
          </p:cNvSpPr>
          <p:nvPr userDrawn="1"/>
        </p:nvSpPr>
        <p:spPr>
          <a:xfrm>
            <a:off x="12748849" y="0"/>
            <a:ext cx="5539154" cy="10287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A9AFF1"/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5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64B18-84A3-41E0-AACB-14A9BDC28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3812" y="1493328"/>
            <a:ext cx="9993795" cy="1456959"/>
          </a:xfrm>
        </p:spPr>
        <p:txBody>
          <a:bodyPr>
            <a:normAutofit/>
          </a:bodyPr>
          <a:lstStyle>
            <a:lvl1pPr>
              <a:defRPr sz="4200" b="1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5E7913-1B15-4831-A492-8FD81DA69D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43812" y="3411871"/>
            <a:ext cx="9993795" cy="5507792"/>
          </a:xfrm>
        </p:spPr>
        <p:txBody>
          <a:bodyPr>
            <a:normAutofit/>
          </a:bodyPr>
          <a:lstStyle>
            <a:lvl1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1pPr>
            <a:lvl2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2pPr>
            <a:lvl3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3pPr>
            <a:lvl4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4pPr>
            <a:lvl5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9DDAB-9674-4BE0-A4A4-AA572ED18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265447"/>
            <a:ext cx="4114800" cy="547688"/>
          </a:xfrm>
        </p:spPr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16">
            <a:extLst>
              <a:ext uri="{FF2B5EF4-FFF2-40B4-BE49-F238E27FC236}">
                <a16:creationId xmlns:a16="http://schemas.microsoft.com/office/drawing/2014/main" id="{C17CF9E9-3FC8-C2FE-EAF4-8921E1D289E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5914080" y="675491"/>
            <a:ext cx="1116623" cy="356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91627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+ color block left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64B18-84A3-41E0-AACB-14A9BDC28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6905" y="1493328"/>
            <a:ext cx="9993795" cy="1456959"/>
          </a:xfrm>
        </p:spPr>
        <p:txBody>
          <a:bodyPr>
            <a:normAutofit/>
          </a:bodyPr>
          <a:lstStyle>
            <a:lvl1pPr>
              <a:defRPr sz="42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5E7913-1B15-4831-A492-8FD81DA69D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36905" y="3411871"/>
            <a:ext cx="9993795" cy="5507792"/>
          </a:xfrm>
        </p:spPr>
        <p:txBody>
          <a:bodyPr>
            <a:normAutofit/>
          </a:bodyPr>
          <a:lstStyle>
            <a:lvl1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75000"/>
                  </a:schemeClr>
                </a:solidFill>
              </a:defRPr>
            </a:lvl1pPr>
            <a:lvl2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75000"/>
                  </a:schemeClr>
                </a:solidFill>
              </a:defRPr>
            </a:lvl2pPr>
            <a:lvl3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75000"/>
                  </a:schemeClr>
                </a:solidFill>
              </a:defRPr>
            </a:lvl3pPr>
            <a:lvl4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75000"/>
                  </a:schemeClr>
                </a:solidFill>
              </a:defRPr>
            </a:lvl4pPr>
            <a:lvl5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9DDAB-9674-4BE0-A4A4-AA572ED18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265447"/>
            <a:ext cx="4114800" cy="547688"/>
          </a:xfrm>
        </p:spPr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16">
            <a:extLst>
              <a:ext uri="{FF2B5EF4-FFF2-40B4-BE49-F238E27FC236}">
                <a16:creationId xmlns:a16="http://schemas.microsoft.com/office/drawing/2014/main" id="{C17CF9E9-3FC8-C2FE-EAF4-8921E1D289E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5914080" y="675491"/>
            <a:ext cx="1116623" cy="356255"/>
          </a:xfrm>
          <a:prstGeom prst="rect">
            <a:avLst/>
          </a:prstGeom>
        </p:spPr>
      </p:pic>
      <p:sp>
        <p:nvSpPr>
          <p:cNvPr id="7" name="Rounded Rectangle 1">
            <a:extLst>
              <a:ext uri="{FF2B5EF4-FFF2-40B4-BE49-F238E27FC236}">
                <a16:creationId xmlns:a16="http://schemas.microsoft.com/office/drawing/2014/main" id="{877B2347-1A0F-8AC5-B772-4FFE5BB9C0A3}"/>
              </a:ext>
            </a:extLst>
          </p:cNvPr>
          <p:cNvSpPr>
            <a:spLocks/>
          </p:cNvSpPr>
          <p:nvPr userDrawn="1"/>
        </p:nvSpPr>
        <p:spPr>
          <a:xfrm>
            <a:off x="-1157" y="0"/>
            <a:ext cx="5539155" cy="10287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FFE53B"/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rgbClr val="A9AFF1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</p:spTree>
    <p:extLst>
      <p:ext uri="{BB962C8B-B14F-4D97-AF65-F5344CB8AC3E}">
        <p14:creationId xmlns:p14="http://schemas.microsoft.com/office/powerpoint/2010/main" val="340007346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-columns-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64B18-84A3-41E0-AACB-14A9BDC28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9"/>
            <a:ext cx="15773400" cy="1456959"/>
          </a:xfrm>
        </p:spPr>
        <p:txBody>
          <a:bodyPr>
            <a:normAutofit/>
          </a:bodyPr>
          <a:lstStyle>
            <a:lvl1pPr>
              <a:defRPr sz="42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5E7913-1B15-4831-A492-8FD81DA69D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0" y="2327765"/>
            <a:ext cx="7453383" cy="6937682"/>
          </a:xfrm>
        </p:spPr>
        <p:txBody>
          <a:bodyPr>
            <a:normAutofit/>
          </a:bodyPr>
          <a:lstStyle>
            <a:lvl1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1pPr>
            <a:lvl2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2pPr>
            <a:lvl3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3pPr>
            <a:lvl4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4pPr>
            <a:lvl5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9DDAB-9674-4BE0-A4A4-AA572ED18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265447"/>
            <a:ext cx="4114800" cy="547688"/>
          </a:xfrm>
        </p:spPr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C9BB1EE-E9BC-4021-84F8-C4D400C1193F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9335069" y="2327765"/>
            <a:ext cx="7695632" cy="6937682"/>
          </a:xfrm>
        </p:spPr>
        <p:txBody>
          <a:bodyPr>
            <a:normAutofit/>
          </a:bodyPr>
          <a:lstStyle>
            <a:lvl1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1pPr>
            <a:lvl2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2pPr>
            <a:lvl3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3pPr>
            <a:lvl4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4pPr>
            <a:lvl5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9" name="Picture 16">
            <a:extLst>
              <a:ext uri="{FF2B5EF4-FFF2-40B4-BE49-F238E27FC236}">
                <a16:creationId xmlns:a16="http://schemas.microsoft.com/office/drawing/2014/main" id="{F52A4919-441E-BFD1-98A3-A3514743B65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257300" y="9310436"/>
            <a:ext cx="1434597" cy="457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35055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-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6">
            <a:extLst>
              <a:ext uri="{FF2B5EF4-FFF2-40B4-BE49-F238E27FC236}">
                <a16:creationId xmlns:a16="http://schemas.microsoft.com/office/drawing/2014/main" id="{712CE6A4-0966-4B6C-8AE2-BE9B7FA54BA3}"/>
              </a:ext>
            </a:extLst>
          </p:cNvPr>
          <p:cNvSpPr/>
          <p:nvPr/>
        </p:nvSpPr>
        <p:spPr>
          <a:xfrm>
            <a:off x="1226733" y="4235559"/>
            <a:ext cx="15834537" cy="18158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76200" tIns="76200" rIns="76200" bIns="76200" anchor="ctr">
            <a:spAutoFit/>
          </a:bodyPr>
          <a:lstStyle>
            <a:lvl1pPr>
              <a:defRPr sz="2600">
                <a:solidFill>
                  <a:srgbClr val="687189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pPr marL="0" marR="0" lvl="0" indent="0" algn="ctr" defTabSz="123831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000000"/>
                </a:solidFill>
              </a:defRPr>
            </a:pPr>
            <a:r>
              <a:rPr kumimoji="0" lang="en-US" sz="5400" b="0" i="0" u="none" strike="noStrike" kern="0" cap="none" spc="-225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bold"/>
                <a:ea typeface="Roboto Light" panose="02000000000000000000" pitchFamily="2" charset="0"/>
                <a:sym typeface="Roboto Light"/>
              </a:rPr>
              <a:t>Thank you</a:t>
            </a:r>
            <a:r>
              <a:rPr lang="en-US" sz="5400" spc="-225">
                <a:solidFill>
                  <a:srgbClr val="FFFFFF"/>
                </a:solidFill>
                <a:latin typeface="Open Sans bold"/>
                <a:ea typeface="Roboto Light" panose="02000000000000000000" pitchFamily="2" charset="0"/>
              </a:rPr>
              <a:t> for</a:t>
            </a:r>
          </a:p>
          <a:p>
            <a:pPr marL="0" marR="0" lvl="0" indent="0" algn="ctr" defTabSz="123831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000000"/>
                </a:solidFill>
              </a:defRPr>
            </a:pPr>
            <a:r>
              <a:rPr lang="en-US" sz="5400" spc="-225">
                <a:solidFill>
                  <a:srgbClr val="FFFFFF"/>
                </a:solidFill>
                <a:latin typeface="Open Sans bold"/>
                <a:ea typeface="Roboto Light" panose="02000000000000000000" pitchFamily="2" charset="0"/>
              </a:rPr>
              <a:t>y</a:t>
            </a:r>
            <a:r>
              <a:rPr kumimoji="0" lang="en-US" sz="5400" b="0" i="0" u="none" strike="noStrike" kern="0" cap="none" spc="-225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bold"/>
                <a:ea typeface="Roboto Light" panose="02000000000000000000" pitchFamily="2" charset="0"/>
                <a:sym typeface="Roboto Light"/>
              </a:rPr>
              <a:t>our time</a:t>
            </a:r>
          </a:p>
        </p:txBody>
      </p:sp>
    </p:spTree>
    <p:extLst>
      <p:ext uri="{BB962C8B-B14F-4D97-AF65-F5344CB8AC3E}">
        <p14:creationId xmlns:p14="http://schemas.microsoft.com/office/powerpoint/2010/main" val="25524186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-slide-with-contact-detail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62001F8D-4B8C-CCDA-2A77-6858E0ACFDE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23124" y="7484165"/>
            <a:ext cx="6435587" cy="1326875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FontTx/>
              <a:buNone/>
              <a:defRPr sz="2100">
                <a:solidFill>
                  <a:schemeClr val="bg2"/>
                </a:solidFill>
              </a:defRPr>
            </a:lvl1pPr>
            <a:lvl2pPr marL="685835" indent="0">
              <a:buFontTx/>
              <a:buNone/>
              <a:defRPr/>
            </a:lvl2pPr>
            <a:lvl3pPr marL="1371669" indent="0">
              <a:buFontTx/>
              <a:buNone/>
              <a:defRPr/>
            </a:lvl3pPr>
            <a:lvl4pPr marL="2057504" indent="0">
              <a:buFontTx/>
              <a:buNone/>
              <a:defRPr/>
            </a:lvl4pPr>
            <a:lvl5pPr marL="2743337" indent="0">
              <a:buFontTx/>
              <a:buNone/>
              <a:defRPr/>
            </a:lvl5pPr>
          </a:lstStyle>
          <a:p>
            <a:pPr lvl="0"/>
            <a:r>
              <a:rPr lang="en-US"/>
              <a:t>Add contact / presenters details here</a:t>
            </a:r>
          </a:p>
        </p:txBody>
      </p:sp>
    </p:spTree>
    <p:extLst>
      <p:ext uri="{BB962C8B-B14F-4D97-AF65-F5344CB8AC3E}">
        <p14:creationId xmlns:p14="http://schemas.microsoft.com/office/powerpoint/2010/main" val="10667177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4CA87133-2B42-513F-079E-138106CD0AE3}"/>
              </a:ext>
            </a:extLst>
          </p:cNvPr>
          <p:cNvSpPr/>
          <p:nvPr userDrawn="1"/>
        </p:nvSpPr>
        <p:spPr>
          <a:xfrm>
            <a:off x="14337935" y="2722430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chemeClr val="accent5"/>
              </a:gs>
              <a:gs pos="35000">
                <a:schemeClr val="accent4">
                  <a:lumMod val="0"/>
                  <a:lumOff val="100000"/>
                </a:schemeClr>
              </a:gs>
              <a:gs pos="100000">
                <a:srgbClr val="00EF8E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99854317-D315-7E45-D967-11D7FB403103}"/>
              </a:ext>
            </a:extLst>
          </p:cNvPr>
          <p:cNvSpPr>
            <a:spLocks/>
          </p:cNvSpPr>
          <p:nvPr userDrawn="1"/>
        </p:nvSpPr>
        <p:spPr>
          <a:xfrm>
            <a:off x="10386326" y="3984458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FFE53B"/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rgbClr val="A9AFF1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6" name="Rounded Rectangle 5" descr="Ray of blue light representing speed">
            <a:extLst>
              <a:ext uri="{FF2B5EF4-FFF2-40B4-BE49-F238E27FC236}">
                <a16:creationId xmlns:a16="http://schemas.microsoft.com/office/drawing/2014/main" id="{4469223F-8DEF-BF5A-3B10-2440D9B0FA5F}"/>
              </a:ext>
            </a:extLst>
          </p:cNvPr>
          <p:cNvSpPr/>
          <p:nvPr userDrawn="1"/>
        </p:nvSpPr>
        <p:spPr>
          <a:xfrm>
            <a:off x="6434714" y="2722430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00EF8E"/>
              </a:gs>
              <a:gs pos="38000">
                <a:schemeClr val="bg1"/>
              </a:gs>
              <a:gs pos="100000">
                <a:srgbClr val="53A2F3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19E21376-5C50-C0CD-4CB5-DF1B4E8DE7D7}"/>
              </a:ext>
            </a:extLst>
          </p:cNvPr>
          <p:cNvSpPr/>
          <p:nvPr userDrawn="1"/>
        </p:nvSpPr>
        <p:spPr>
          <a:xfrm>
            <a:off x="6434714" y="-1873617"/>
            <a:ext cx="3690491" cy="4320017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F94658E-06F6-12B4-AAC0-E2388B5303CA}"/>
              </a:ext>
            </a:extLst>
          </p:cNvPr>
          <p:cNvSpPr/>
          <p:nvPr userDrawn="1"/>
        </p:nvSpPr>
        <p:spPr>
          <a:xfrm>
            <a:off x="6434714" y="7318475"/>
            <a:ext cx="3690491" cy="4320017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AAA36FD9-8FF7-1AD7-2436-F3C536617D4A}"/>
              </a:ext>
            </a:extLst>
          </p:cNvPr>
          <p:cNvSpPr/>
          <p:nvPr userDrawn="1"/>
        </p:nvSpPr>
        <p:spPr>
          <a:xfrm>
            <a:off x="10386326" y="-611587"/>
            <a:ext cx="3690491" cy="4320017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ECBE6F01-38EB-4641-9A3B-5CCF411F8F9C}"/>
              </a:ext>
            </a:extLst>
          </p:cNvPr>
          <p:cNvSpPr/>
          <p:nvPr userDrawn="1"/>
        </p:nvSpPr>
        <p:spPr>
          <a:xfrm>
            <a:off x="10386326" y="8580503"/>
            <a:ext cx="3690491" cy="4320017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E97F7464-20D9-7312-1A21-96B981C05272}"/>
              </a:ext>
            </a:extLst>
          </p:cNvPr>
          <p:cNvSpPr/>
          <p:nvPr userDrawn="1"/>
        </p:nvSpPr>
        <p:spPr>
          <a:xfrm>
            <a:off x="14337935" y="-1873617"/>
            <a:ext cx="3690491" cy="4320017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1B69D93E-C439-F95D-34D9-0C41B5CB51A5}"/>
              </a:ext>
            </a:extLst>
          </p:cNvPr>
          <p:cNvSpPr/>
          <p:nvPr userDrawn="1"/>
        </p:nvSpPr>
        <p:spPr>
          <a:xfrm>
            <a:off x="14337935" y="7318475"/>
            <a:ext cx="3690491" cy="4320017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11E0A77-87FD-5143-08B4-8DDC8C97F3E1}"/>
              </a:ext>
            </a:extLst>
          </p:cNvPr>
          <p:cNvSpPr txBox="1"/>
          <p:nvPr userDrawn="1"/>
        </p:nvSpPr>
        <p:spPr>
          <a:xfrm>
            <a:off x="6710038" y="3283881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01</a:t>
            </a:r>
          </a:p>
        </p:txBody>
      </p:sp>
      <p:pic>
        <p:nvPicPr>
          <p:cNvPr id="17" name="Graphic 16" descr="Arrow Up with solid fill">
            <a:extLst>
              <a:ext uri="{FF2B5EF4-FFF2-40B4-BE49-F238E27FC236}">
                <a16:creationId xmlns:a16="http://schemas.microsoft.com/office/drawing/2014/main" id="{3222B1DD-3B83-4E75-41C7-1BC7A1BD8E0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9226872" y="6219895"/>
            <a:ext cx="514317" cy="51431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05989FF-520C-275B-1599-BAA9078E0EF1}"/>
              </a:ext>
            </a:extLst>
          </p:cNvPr>
          <p:cNvSpPr txBox="1"/>
          <p:nvPr userDrawn="1"/>
        </p:nvSpPr>
        <p:spPr>
          <a:xfrm>
            <a:off x="10715993" y="4508235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02</a:t>
            </a:r>
          </a:p>
        </p:txBody>
      </p:sp>
      <p:pic>
        <p:nvPicPr>
          <p:cNvPr id="20" name="Graphic 19" descr="Arrow Up with solid fill">
            <a:extLst>
              <a:ext uri="{FF2B5EF4-FFF2-40B4-BE49-F238E27FC236}">
                <a16:creationId xmlns:a16="http://schemas.microsoft.com/office/drawing/2014/main" id="{0E766ACC-EF67-9D6B-C34C-5512B139D47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3232829" y="7444254"/>
            <a:ext cx="514317" cy="51431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FB5F00F-6088-5766-E28C-A09DE6A6D8D0}"/>
              </a:ext>
            </a:extLst>
          </p:cNvPr>
          <p:cNvSpPr txBox="1"/>
          <p:nvPr userDrawn="1"/>
        </p:nvSpPr>
        <p:spPr>
          <a:xfrm>
            <a:off x="14660015" y="3225711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03</a:t>
            </a:r>
          </a:p>
        </p:txBody>
      </p:sp>
      <p:pic>
        <p:nvPicPr>
          <p:cNvPr id="23" name="Graphic 22" descr="Arrow Up with solid fill">
            <a:extLst>
              <a:ext uri="{FF2B5EF4-FFF2-40B4-BE49-F238E27FC236}">
                <a16:creationId xmlns:a16="http://schemas.microsoft.com/office/drawing/2014/main" id="{DCC709F5-C6FA-7305-BA9E-CE332C5EF40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7176851" y="6161730"/>
            <a:ext cx="514317" cy="514317"/>
          </a:xfrm>
          <a:prstGeom prst="rect">
            <a:avLst/>
          </a:prstGeom>
        </p:spPr>
      </p:pic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1E02C74A-61FB-9E6E-5EE2-484DB44654C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9165" y="3502821"/>
            <a:ext cx="3202782" cy="14573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6000"/>
            </a:lvl1pPr>
            <a:lvl2pPr marL="685835" indent="0">
              <a:buFontTx/>
              <a:buNone/>
              <a:defRPr/>
            </a:lvl2pPr>
            <a:lvl3pPr marL="1371669" indent="0">
              <a:buFontTx/>
              <a:buNone/>
              <a:defRPr/>
            </a:lvl3pPr>
            <a:lvl4pPr marL="2057504" indent="0">
              <a:buFontTx/>
              <a:buNone/>
              <a:defRPr/>
            </a:lvl4pPr>
            <a:lvl5pPr marL="2743337" indent="0">
              <a:buFontTx/>
              <a:buNone/>
              <a:defRPr/>
            </a:lvl5pPr>
          </a:lstStyle>
          <a:p>
            <a:pPr lvl="0"/>
            <a:r>
              <a:rPr lang="en-GB"/>
              <a:t>Title</a:t>
            </a:r>
            <a:endParaRPr lang="en-LT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A4E01441-FD31-FD0A-2059-177CE8FA256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788023" y="6172200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30" name="Text Placeholder 28">
            <a:extLst>
              <a:ext uri="{FF2B5EF4-FFF2-40B4-BE49-F238E27FC236}">
                <a16:creationId xmlns:a16="http://schemas.microsoft.com/office/drawing/2014/main" id="{5839504E-D9A6-773F-CEE4-8A153696A77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773220" y="7451867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31" name="Text Placeholder 28">
            <a:extLst>
              <a:ext uri="{FF2B5EF4-FFF2-40B4-BE49-F238E27FC236}">
                <a16:creationId xmlns:a16="http://schemas.microsoft.com/office/drawing/2014/main" id="{C93C3C0E-948F-4BA7-AF78-9E9FCF3AF5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660015" y="6161729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6BD6745C-500B-0E25-9A7A-F84E4A2DA0F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28725" y="4960147"/>
            <a:ext cx="4371975" cy="2081213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/>
            </a:lvl1pPr>
          </a:lstStyle>
          <a:p>
            <a:r>
              <a:rPr lang="en-GB" sz="2100"/>
              <a:t>Here’s what we’ll cover today to demonstrate how we can bring value to your business</a:t>
            </a:r>
            <a:endParaRPr lang="en-LT" sz="2100"/>
          </a:p>
        </p:txBody>
      </p:sp>
      <p:pic>
        <p:nvPicPr>
          <p:cNvPr id="34" name="Picture 16">
            <a:extLst>
              <a:ext uri="{FF2B5EF4-FFF2-40B4-BE49-F238E27FC236}">
                <a16:creationId xmlns:a16="http://schemas.microsoft.com/office/drawing/2014/main" id="{67B4BC2D-FE2F-B88B-07E2-8BD855D355A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257300" y="9310436"/>
            <a:ext cx="1434597" cy="457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290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2D4016C1-2089-8011-1731-8580140C99F4}"/>
              </a:ext>
            </a:extLst>
          </p:cNvPr>
          <p:cNvSpPr>
            <a:spLocks/>
          </p:cNvSpPr>
          <p:nvPr userDrawn="1"/>
        </p:nvSpPr>
        <p:spPr>
          <a:xfrm>
            <a:off x="12972170" y="1032862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FFE53B"/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rgbClr val="A9AFF1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3" name="Rounded Rectangle 2" descr="Ray of blue light representing speed">
            <a:extLst>
              <a:ext uri="{FF2B5EF4-FFF2-40B4-BE49-F238E27FC236}">
                <a16:creationId xmlns:a16="http://schemas.microsoft.com/office/drawing/2014/main" id="{61DF97F6-8F77-DE30-8241-895F0EE0DAF2}"/>
              </a:ext>
            </a:extLst>
          </p:cNvPr>
          <p:cNvSpPr/>
          <p:nvPr userDrawn="1"/>
        </p:nvSpPr>
        <p:spPr>
          <a:xfrm>
            <a:off x="9020558" y="253550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00EF8E"/>
              </a:gs>
              <a:gs pos="38000">
                <a:schemeClr val="bg1"/>
              </a:gs>
              <a:gs pos="100000">
                <a:srgbClr val="53A2F3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0BF813A-9FE8-5EB7-15C7-C0AA1E76B682}"/>
              </a:ext>
            </a:extLst>
          </p:cNvPr>
          <p:cNvSpPr/>
          <p:nvPr userDrawn="1"/>
        </p:nvSpPr>
        <p:spPr>
          <a:xfrm>
            <a:off x="12972170" y="5628907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00EF8E"/>
              </a:gs>
              <a:gs pos="35000">
                <a:schemeClr val="accent4">
                  <a:lumMod val="0"/>
                  <a:lumOff val="100000"/>
                </a:schemeClr>
              </a:gs>
              <a:gs pos="100000">
                <a:srgbClr val="FFE53B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D611B7-3E1D-8E46-39D8-2BB337B62200}"/>
              </a:ext>
            </a:extLst>
          </p:cNvPr>
          <p:cNvSpPr txBox="1"/>
          <p:nvPr userDrawn="1"/>
        </p:nvSpPr>
        <p:spPr>
          <a:xfrm>
            <a:off x="9295882" y="815001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01</a:t>
            </a:r>
          </a:p>
        </p:txBody>
      </p:sp>
      <p:pic>
        <p:nvPicPr>
          <p:cNvPr id="19" name="Graphic 18" descr="Arrow Up with solid fill">
            <a:extLst>
              <a:ext uri="{FF2B5EF4-FFF2-40B4-BE49-F238E27FC236}">
                <a16:creationId xmlns:a16="http://schemas.microsoft.com/office/drawing/2014/main" id="{7D8AC4F5-07A3-B097-EF4A-42C440947E7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1812716" y="3751017"/>
            <a:ext cx="514317" cy="51431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F3D812C-3938-1A54-8D84-EF1DB78FD8D0}"/>
              </a:ext>
            </a:extLst>
          </p:cNvPr>
          <p:cNvSpPr txBox="1"/>
          <p:nvPr userDrawn="1"/>
        </p:nvSpPr>
        <p:spPr>
          <a:xfrm>
            <a:off x="13301837" y="1556640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02</a:t>
            </a:r>
          </a:p>
        </p:txBody>
      </p:sp>
      <p:pic>
        <p:nvPicPr>
          <p:cNvPr id="26" name="Graphic 25" descr="Arrow Up with solid fill">
            <a:extLst>
              <a:ext uri="{FF2B5EF4-FFF2-40B4-BE49-F238E27FC236}">
                <a16:creationId xmlns:a16="http://schemas.microsoft.com/office/drawing/2014/main" id="{B52919E2-BB0E-B494-4F06-4611DADBFCA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5818673" y="4492656"/>
            <a:ext cx="514317" cy="514317"/>
          </a:xfrm>
          <a:prstGeom prst="rect">
            <a:avLst/>
          </a:prstGeom>
        </p:spPr>
      </p:pic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1BF5DB03-6C66-DF59-D47D-2C72DD82FDFC}"/>
              </a:ext>
            </a:extLst>
          </p:cNvPr>
          <p:cNvSpPr/>
          <p:nvPr userDrawn="1"/>
        </p:nvSpPr>
        <p:spPr>
          <a:xfrm>
            <a:off x="9020558" y="4849595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chemeClr val="accent5"/>
              </a:gs>
              <a:gs pos="35000">
                <a:schemeClr val="accent4">
                  <a:lumMod val="0"/>
                  <a:lumOff val="100000"/>
                </a:schemeClr>
              </a:gs>
              <a:gs pos="100000">
                <a:srgbClr val="00EF8E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03EB649-B79A-03E6-BD9C-41417F135E5F}"/>
              </a:ext>
            </a:extLst>
          </p:cNvPr>
          <p:cNvSpPr txBox="1"/>
          <p:nvPr userDrawn="1"/>
        </p:nvSpPr>
        <p:spPr>
          <a:xfrm>
            <a:off x="9342638" y="5352876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03</a:t>
            </a:r>
          </a:p>
        </p:txBody>
      </p:sp>
      <p:pic>
        <p:nvPicPr>
          <p:cNvPr id="34" name="Graphic 33" descr="Arrow Up with solid fill">
            <a:extLst>
              <a:ext uri="{FF2B5EF4-FFF2-40B4-BE49-F238E27FC236}">
                <a16:creationId xmlns:a16="http://schemas.microsoft.com/office/drawing/2014/main" id="{AF9C40E3-4646-74FF-595A-A723E75741C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1859474" y="8288895"/>
            <a:ext cx="514317" cy="514317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AB398BA4-AE58-E227-BD22-83115D61734F}"/>
              </a:ext>
            </a:extLst>
          </p:cNvPr>
          <p:cNvSpPr txBox="1"/>
          <p:nvPr userDrawn="1"/>
        </p:nvSpPr>
        <p:spPr>
          <a:xfrm>
            <a:off x="13301837" y="5904612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04</a:t>
            </a:r>
          </a:p>
        </p:txBody>
      </p:sp>
      <p:pic>
        <p:nvPicPr>
          <p:cNvPr id="37" name="Graphic 36" descr="Arrow Up with solid fill">
            <a:extLst>
              <a:ext uri="{FF2B5EF4-FFF2-40B4-BE49-F238E27FC236}">
                <a16:creationId xmlns:a16="http://schemas.microsoft.com/office/drawing/2014/main" id="{964AABA5-77EF-643D-5878-A425239A3AD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5818673" y="8840628"/>
            <a:ext cx="514317" cy="514317"/>
          </a:xfrm>
          <a:prstGeom prst="rect">
            <a:avLst/>
          </a:prstGeom>
        </p:spPr>
      </p:pic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0694A62F-D06B-4716-696C-EB088992B5A3}"/>
              </a:ext>
            </a:extLst>
          </p:cNvPr>
          <p:cNvSpPr/>
          <p:nvPr userDrawn="1"/>
        </p:nvSpPr>
        <p:spPr>
          <a:xfrm>
            <a:off x="9020558" y="9404524"/>
            <a:ext cx="3690491" cy="4320017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96A1B2BF-C465-1C8F-3FFF-3A06C1E89AC1}"/>
              </a:ext>
            </a:extLst>
          </p:cNvPr>
          <p:cNvSpPr/>
          <p:nvPr userDrawn="1"/>
        </p:nvSpPr>
        <p:spPr>
          <a:xfrm>
            <a:off x="12972169" y="-3505017"/>
            <a:ext cx="3690491" cy="4320017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1E02C74A-61FB-9E6E-5EE2-484DB44654C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9165" y="3502821"/>
            <a:ext cx="3202782" cy="14573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6000"/>
            </a:lvl1pPr>
            <a:lvl2pPr marL="685835" indent="0">
              <a:buFontTx/>
              <a:buNone/>
              <a:defRPr/>
            </a:lvl2pPr>
            <a:lvl3pPr marL="1371669" indent="0">
              <a:buFontTx/>
              <a:buNone/>
              <a:defRPr/>
            </a:lvl3pPr>
            <a:lvl4pPr marL="2057504" indent="0">
              <a:buFontTx/>
              <a:buNone/>
              <a:defRPr/>
            </a:lvl4pPr>
            <a:lvl5pPr marL="2743337" indent="0">
              <a:buFontTx/>
              <a:buNone/>
              <a:defRPr/>
            </a:lvl5pPr>
          </a:lstStyle>
          <a:p>
            <a:pPr lvl="0"/>
            <a:r>
              <a:rPr lang="en-GB"/>
              <a:t>Title</a:t>
            </a:r>
            <a:endParaRPr lang="en-LT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A4E01441-FD31-FD0A-2059-177CE8FA256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274662" y="3712883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30" name="Text Placeholder 28">
            <a:extLst>
              <a:ext uri="{FF2B5EF4-FFF2-40B4-BE49-F238E27FC236}">
                <a16:creationId xmlns:a16="http://schemas.microsoft.com/office/drawing/2014/main" id="{5839504E-D9A6-773F-CEE4-8A153696A77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295880" y="8250761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31" name="Text Placeholder 28">
            <a:extLst>
              <a:ext uri="{FF2B5EF4-FFF2-40B4-BE49-F238E27FC236}">
                <a16:creationId xmlns:a16="http://schemas.microsoft.com/office/drawing/2014/main" id="{C93C3C0E-948F-4BA7-AF78-9E9FCF3AF5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293527" y="4473590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6BD6745C-500B-0E25-9A7A-F84E4A2DA0F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28725" y="4960147"/>
            <a:ext cx="4371975" cy="2081213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/>
            </a:lvl1pPr>
          </a:lstStyle>
          <a:p>
            <a:r>
              <a:rPr lang="en-GB" sz="2100"/>
              <a:t>Here’s what we’ll cover today to demonstrate how we can bring value to your business</a:t>
            </a:r>
            <a:endParaRPr lang="en-LT" sz="2100"/>
          </a:p>
        </p:txBody>
      </p:sp>
      <p:sp>
        <p:nvSpPr>
          <p:cNvPr id="40" name="Text Placeholder 28">
            <a:extLst>
              <a:ext uri="{FF2B5EF4-FFF2-40B4-BE49-F238E27FC236}">
                <a16:creationId xmlns:a16="http://schemas.microsoft.com/office/drawing/2014/main" id="{66649851-765D-521E-8E14-469094EB0DA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3293527" y="8828774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pic>
        <p:nvPicPr>
          <p:cNvPr id="41" name="Picture 16">
            <a:extLst>
              <a:ext uri="{FF2B5EF4-FFF2-40B4-BE49-F238E27FC236}">
                <a16:creationId xmlns:a16="http://schemas.microsoft.com/office/drawing/2014/main" id="{BE57D2E0-0B61-95CD-0AD7-E8CD04D07FF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257300" y="9310436"/>
            <a:ext cx="1434597" cy="457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2890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896BD487-CC54-F6C4-A4B4-69AF65E57364}"/>
              </a:ext>
            </a:extLst>
          </p:cNvPr>
          <p:cNvSpPr>
            <a:spLocks/>
          </p:cNvSpPr>
          <p:nvPr userDrawn="1"/>
        </p:nvSpPr>
        <p:spPr>
          <a:xfrm>
            <a:off x="10393172" y="5742028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A9AFF1"/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5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4A88D67A-B685-B1CB-02ED-6A2B9A80B565}"/>
              </a:ext>
            </a:extLst>
          </p:cNvPr>
          <p:cNvSpPr/>
          <p:nvPr userDrawn="1"/>
        </p:nvSpPr>
        <p:spPr>
          <a:xfrm>
            <a:off x="6434713" y="4962716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00EF8E"/>
              </a:gs>
              <a:gs pos="35000">
                <a:schemeClr val="accent4">
                  <a:lumMod val="0"/>
                  <a:lumOff val="100000"/>
                </a:schemeClr>
              </a:gs>
              <a:gs pos="100000">
                <a:srgbClr val="FFE53B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CC0B7BBC-79C0-7269-CDC1-A32CA91E12A8}"/>
              </a:ext>
            </a:extLst>
          </p:cNvPr>
          <p:cNvSpPr/>
          <p:nvPr userDrawn="1"/>
        </p:nvSpPr>
        <p:spPr>
          <a:xfrm>
            <a:off x="14337938" y="3305990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chemeClr val="accent5"/>
              </a:gs>
              <a:gs pos="35000">
                <a:schemeClr val="accent4">
                  <a:lumMod val="0"/>
                  <a:lumOff val="100000"/>
                </a:schemeClr>
              </a:gs>
              <a:gs pos="100000">
                <a:srgbClr val="00EF8E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2D4016C1-2089-8011-1731-8580140C99F4}"/>
              </a:ext>
            </a:extLst>
          </p:cNvPr>
          <p:cNvSpPr>
            <a:spLocks/>
          </p:cNvSpPr>
          <p:nvPr userDrawn="1"/>
        </p:nvSpPr>
        <p:spPr>
          <a:xfrm>
            <a:off x="10386326" y="1145982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FFE53B"/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rgbClr val="A9AFF1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3" name="Rounded Rectangle 2" descr="Ray of blue light representing speed">
            <a:extLst>
              <a:ext uri="{FF2B5EF4-FFF2-40B4-BE49-F238E27FC236}">
                <a16:creationId xmlns:a16="http://schemas.microsoft.com/office/drawing/2014/main" id="{61DF97F6-8F77-DE30-8241-895F0EE0DAF2}"/>
              </a:ext>
            </a:extLst>
          </p:cNvPr>
          <p:cNvSpPr/>
          <p:nvPr userDrawn="1"/>
        </p:nvSpPr>
        <p:spPr>
          <a:xfrm>
            <a:off x="6434714" y="366671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00EF8E"/>
              </a:gs>
              <a:gs pos="38000">
                <a:schemeClr val="bg1"/>
              </a:gs>
              <a:gs pos="100000">
                <a:srgbClr val="53A2F3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D611B7-3E1D-8E46-39D8-2BB337B62200}"/>
              </a:ext>
            </a:extLst>
          </p:cNvPr>
          <p:cNvSpPr txBox="1"/>
          <p:nvPr userDrawn="1"/>
        </p:nvSpPr>
        <p:spPr>
          <a:xfrm>
            <a:off x="6710038" y="928122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01</a:t>
            </a:r>
          </a:p>
        </p:txBody>
      </p:sp>
      <p:pic>
        <p:nvPicPr>
          <p:cNvPr id="19" name="Graphic 18" descr="Arrow Up with solid fill">
            <a:extLst>
              <a:ext uri="{FF2B5EF4-FFF2-40B4-BE49-F238E27FC236}">
                <a16:creationId xmlns:a16="http://schemas.microsoft.com/office/drawing/2014/main" id="{7D8AC4F5-07A3-B097-EF4A-42C440947E7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9226872" y="3864138"/>
            <a:ext cx="514317" cy="51431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F3D812C-3938-1A54-8D84-EF1DB78FD8D0}"/>
              </a:ext>
            </a:extLst>
          </p:cNvPr>
          <p:cNvSpPr txBox="1"/>
          <p:nvPr userDrawn="1"/>
        </p:nvSpPr>
        <p:spPr>
          <a:xfrm>
            <a:off x="10715993" y="1669761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02</a:t>
            </a:r>
          </a:p>
        </p:txBody>
      </p:sp>
      <p:pic>
        <p:nvPicPr>
          <p:cNvPr id="26" name="Graphic 25" descr="Arrow Up with solid fill">
            <a:extLst>
              <a:ext uri="{FF2B5EF4-FFF2-40B4-BE49-F238E27FC236}">
                <a16:creationId xmlns:a16="http://schemas.microsoft.com/office/drawing/2014/main" id="{B52919E2-BB0E-B494-4F06-4611DADBFCA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3232829" y="4605777"/>
            <a:ext cx="514317" cy="514317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403EB649-B79A-03E6-BD9C-41417F135E5F}"/>
              </a:ext>
            </a:extLst>
          </p:cNvPr>
          <p:cNvSpPr txBox="1"/>
          <p:nvPr userDrawn="1"/>
        </p:nvSpPr>
        <p:spPr>
          <a:xfrm>
            <a:off x="6756794" y="5465997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04</a:t>
            </a:r>
          </a:p>
        </p:txBody>
      </p:sp>
      <p:pic>
        <p:nvPicPr>
          <p:cNvPr id="34" name="Graphic 33" descr="Arrow Up with solid fill">
            <a:extLst>
              <a:ext uri="{FF2B5EF4-FFF2-40B4-BE49-F238E27FC236}">
                <a16:creationId xmlns:a16="http://schemas.microsoft.com/office/drawing/2014/main" id="{AF9C40E3-4646-74FF-595A-A723E75741C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9273630" y="8402016"/>
            <a:ext cx="514317" cy="514317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AB398BA4-AE58-E227-BD22-83115D61734F}"/>
              </a:ext>
            </a:extLst>
          </p:cNvPr>
          <p:cNvSpPr txBox="1"/>
          <p:nvPr userDrawn="1"/>
        </p:nvSpPr>
        <p:spPr>
          <a:xfrm>
            <a:off x="10715993" y="6017733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05</a:t>
            </a:r>
          </a:p>
        </p:txBody>
      </p:sp>
      <p:pic>
        <p:nvPicPr>
          <p:cNvPr id="37" name="Graphic 36" descr="Arrow Up with solid fill">
            <a:extLst>
              <a:ext uri="{FF2B5EF4-FFF2-40B4-BE49-F238E27FC236}">
                <a16:creationId xmlns:a16="http://schemas.microsoft.com/office/drawing/2014/main" id="{964AABA5-77EF-643D-5878-A425239A3AD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3232829" y="8953749"/>
            <a:ext cx="514317" cy="514317"/>
          </a:xfrm>
          <a:prstGeom prst="rect">
            <a:avLst/>
          </a:prstGeom>
        </p:spPr>
      </p:pic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0694A62F-D06B-4716-696C-EB088992B5A3}"/>
              </a:ext>
            </a:extLst>
          </p:cNvPr>
          <p:cNvSpPr/>
          <p:nvPr userDrawn="1"/>
        </p:nvSpPr>
        <p:spPr>
          <a:xfrm>
            <a:off x="6434714" y="9517645"/>
            <a:ext cx="3690491" cy="4320017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96A1B2BF-C465-1C8F-3FFF-3A06C1E89AC1}"/>
              </a:ext>
            </a:extLst>
          </p:cNvPr>
          <p:cNvSpPr/>
          <p:nvPr userDrawn="1"/>
        </p:nvSpPr>
        <p:spPr>
          <a:xfrm>
            <a:off x="10386325" y="-3391896"/>
            <a:ext cx="3690491" cy="4320017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1E02C74A-61FB-9E6E-5EE2-484DB44654C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9165" y="3502821"/>
            <a:ext cx="3202782" cy="14573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6000"/>
            </a:lvl1pPr>
            <a:lvl2pPr marL="685835" indent="0">
              <a:buFontTx/>
              <a:buNone/>
              <a:defRPr/>
            </a:lvl2pPr>
            <a:lvl3pPr marL="1371669" indent="0">
              <a:buFontTx/>
              <a:buNone/>
              <a:defRPr/>
            </a:lvl3pPr>
            <a:lvl4pPr marL="2057504" indent="0">
              <a:buFontTx/>
              <a:buNone/>
              <a:defRPr/>
            </a:lvl4pPr>
            <a:lvl5pPr marL="2743337" indent="0">
              <a:buFontTx/>
              <a:buNone/>
              <a:defRPr/>
            </a:lvl5pPr>
          </a:lstStyle>
          <a:p>
            <a:pPr lvl="0"/>
            <a:r>
              <a:rPr lang="en-GB"/>
              <a:t>Title</a:t>
            </a:r>
            <a:endParaRPr lang="en-LT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A4E01441-FD31-FD0A-2059-177CE8FA256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688819" y="3826004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30" name="Text Placeholder 28">
            <a:extLst>
              <a:ext uri="{FF2B5EF4-FFF2-40B4-BE49-F238E27FC236}">
                <a16:creationId xmlns:a16="http://schemas.microsoft.com/office/drawing/2014/main" id="{5839504E-D9A6-773F-CEE4-8A153696A77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10038" y="8363882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31" name="Text Placeholder 28">
            <a:extLst>
              <a:ext uri="{FF2B5EF4-FFF2-40B4-BE49-F238E27FC236}">
                <a16:creationId xmlns:a16="http://schemas.microsoft.com/office/drawing/2014/main" id="{C93C3C0E-948F-4BA7-AF78-9E9FCF3AF5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707683" y="4586711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6BD6745C-500B-0E25-9A7A-F84E4A2DA0F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28725" y="4960147"/>
            <a:ext cx="4371975" cy="2081213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/>
            </a:lvl1pPr>
          </a:lstStyle>
          <a:p>
            <a:r>
              <a:rPr lang="en-GB" sz="2100"/>
              <a:t>Here’s what we’ll cover today to demonstrate how we can bring value to your business</a:t>
            </a:r>
            <a:endParaRPr lang="en-LT" sz="2100"/>
          </a:p>
        </p:txBody>
      </p:sp>
      <p:sp>
        <p:nvSpPr>
          <p:cNvPr id="40" name="Text Placeholder 28">
            <a:extLst>
              <a:ext uri="{FF2B5EF4-FFF2-40B4-BE49-F238E27FC236}">
                <a16:creationId xmlns:a16="http://schemas.microsoft.com/office/drawing/2014/main" id="{66649851-765D-521E-8E14-469094EB0DA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707683" y="8941895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5354EC-8F5C-BB9D-EF6D-F9939E083AED}"/>
              </a:ext>
            </a:extLst>
          </p:cNvPr>
          <p:cNvSpPr txBox="1"/>
          <p:nvPr userDrawn="1"/>
        </p:nvSpPr>
        <p:spPr>
          <a:xfrm>
            <a:off x="14667605" y="3829767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03</a:t>
            </a:r>
          </a:p>
        </p:txBody>
      </p:sp>
      <p:pic>
        <p:nvPicPr>
          <p:cNvPr id="9" name="Graphic 8" descr="Arrow Up with solid fill">
            <a:extLst>
              <a:ext uri="{FF2B5EF4-FFF2-40B4-BE49-F238E27FC236}">
                <a16:creationId xmlns:a16="http://schemas.microsoft.com/office/drawing/2014/main" id="{9D30298A-071F-864D-207E-3FDE4F30C7A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7184441" y="6765786"/>
            <a:ext cx="514317" cy="514317"/>
          </a:xfrm>
          <a:prstGeom prst="rect">
            <a:avLst/>
          </a:prstGeom>
        </p:spPr>
      </p:pic>
      <p:sp>
        <p:nvSpPr>
          <p:cNvPr id="10" name="Text Placeholder 28">
            <a:extLst>
              <a:ext uri="{FF2B5EF4-FFF2-40B4-BE49-F238E27FC236}">
                <a16:creationId xmlns:a16="http://schemas.microsoft.com/office/drawing/2014/main" id="{1DB65AC7-0F9E-F0CE-08AC-3CEA1B4972A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4724831" y="6727629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B8065E8D-C022-D0F8-7997-4CC33A6F6210}"/>
              </a:ext>
            </a:extLst>
          </p:cNvPr>
          <p:cNvSpPr/>
          <p:nvPr userDrawn="1"/>
        </p:nvSpPr>
        <p:spPr>
          <a:xfrm>
            <a:off x="14337938" y="-1275918"/>
            <a:ext cx="3690491" cy="4320017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BD661B5C-1A0A-FCC5-A653-75CFDADFDCAE}"/>
              </a:ext>
            </a:extLst>
          </p:cNvPr>
          <p:cNvSpPr/>
          <p:nvPr userDrawn="1"/>
        </p:nvSpPr>
        <p:spPr>
          <a:xfrm>
            <a:off x="14337938" y="7886938"/>
            <a:ext cx="3690491" cy="4320017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pic>
        <p:nvPicPr>
          <p:cNvPr id="16" name="Picture 16">
            <a:extLst>
              <a:ext uri="{FF2B5EF4-FFF2-40B4-BE49-F238E27FC236}">
                <a16:creationId xmlns:a16="http://schemas.microsoft.com/office/drawing/2014/main" id="{B37F413F-6DFA-7CE1-8D24-AA45F963A27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257300" y="9310436"/>
            <a:ext cx="1434597" cy="457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9273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DFE39C7B-DCD9-30D8-7DFA-B52196B2B9B9}"/>
              </a:ext>
            </a:extLst>
          </p:cNvPr>
          <p:cNvSpPr/>
          <p:nvPr userDrawn="1"/>
        </p:nvSpPr>
        <p:spPr>
          <a:xfrm>
            <a:off x="14337935" y="363410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chemeClr val="accent5"/>
              </a:gs>
              <a:gs pos="35000">
                <a:schemeClr val="accent4">
                  <a:lumMod val="0"/>
                  <a:lumOff val="100000"/>
                </a:schemeClr>
              </a:gs>
              <a:gs pos="100000">
                <a:srgbClr val="00EF8E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D9CAAB69-CB44-C012-8EB0-60B95BB5B030}"/>
              </a:ext>
            </a:extLst>
          </p:cNvPr>
          <p:cNvSpPr>
            <a:spLocks/>
          </p:cNvSpPr>
          <p:nvPr userDrawn="1"/>
        </p:nvSpPr>
        <p:spPr>
          <a:xfrm>
            <a:off x="10386326" y="1113581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FFE53B"/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rgbClr val="A9AFF1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51" name="Rounded Rectangle 50" descr="Ray of blue light representing speed">
            <a:extLst>
              <a:ext uri="{FF2B5EF4-FFF2-40B4-BE49-F238E27FC236}">
                <a16:creationId xmlns:a16="http://schemas.microsoft.com/office/drawing/2014/main" id="{9DD8A957-BAEF-61F3-246E-796251B3255F}"/>
              </a:ext>
            </a:extLst>
          </p:cNvPr>
          <p:cNvSpPr/>
          <p:nvPr userDrawn="1"/>
        </p:nvSpPr>
        <p:spPr>
          <a:xfrm>
            <a:off x="6434714" y="363410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00EF8E"/>
              </a:gs>
              <a:gs pos="38000">
                <a:schemeClr val="bg1"/>
              </a:gs>
              <a:gs pos="100000">
                <a:srgbClr val="53A2F3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B92EA47-3117-C44D-FE23-1F64D61CE695}"/>
              </a:ext>
            </a:extLst>
          </p:cNvPr>
          <p:cNvSpPr txBox="1"/>
          <p:nvPr userDrawn="1"/>
        </p:nvSpPr>
        <p:spPr>
          <a:xfrm>
            <a:off x="6710038" y="924861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01</a:t>
            </a:r>
          </a:p>
        </p:txBody>
      </p:sp>
      <p:pic>
        <p:nvPicPr>
          <p:cNvPr id="54" name="Graphic 53" descr="Arrow Up with solid fill">
            <a:extLst>
              <a:ext uri="{FF2B5EF4-FFF2-40B4-BE49-F238E27FC236}">
                <a16:creationId xmlns:a16="http://schemas.microsoft.com/office/drawing/2014/main" id="{449845F2-3D50-CB7B-7A5A-C5F6C23F1F8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9226872" y="3860877"/>
            <a:ext cx="514317" cy="514317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3A03EF3C-7FAC-693E-D1A9-532EFCB43F38}"/>
              </a:ext>
            </a:extLst>
          </p:cNvPr>
          <p:cNvSpPr txBox="1"/>
          <p:nvPr userDrawn="1"/>
        </p:nvSpPr>
        <p:spPr>
          <a:xfrm>
            <a:off x="10715993" y="1637358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02</a:t>
            </a:r>
          </a:p>
        </p:txBody>
      </p:sp>
      <p:pic>
        <p:nvPicPr>
          <p:cNvPr id="57" name="Graphic 56" descr="Arrow Up with solid fill">
            <a:extLst>
              <a:ext uri="{FF2B5EF4-FFF2-40B4-BE49-F238E27FC236}">
                <a16:creationId xmlns:a16="http://schemas.microsoft.com/office/drawing/2014/main" id="{FF6AD23E-30FA-63E2-76EC-89C8EEFAD86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3232829" y="4573377"/>
            <a:ext cx="514317" cy="514317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E9C9E59F-FAB2-E973-8363-F870D554D261}"/>
              </a:ext>
            </a:extLst>
          </p:cNvPr>
          <p:cNvSpPr txBox="1"/>
          <p:nvPr userDrawn="1"/>
        </p:nvSpPr>
        <p:spPr>
          <a:xfrm>
            <a:off x="14660015" y="866691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03</a:t>
            </a:r>
          </a:p>
        </p:txBody>
      </p:sp>
      <p:pic>
        <p:nvPicPr>
          <p:cNvPr id="60" name="Graphic 59" descr="Arrow Up with solid fill">
            <a:extLst>
              <a:ext uri="{FF2B5EF4-FFF2-40B4-BE49-F238E27FC236}">
                <a16:creationId xmlns:a16="http://schemas.microsoft.com/office/drawing/2014/main" id="{A3B12125-7DD8-E442-1FD8-E4FFC29FC8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7176851" y="3881652"/>
            <a:ext cx="514317" cy="514317"/>
          </a:xfrm>
          <a:prstGeom prst="rect">
            <a:avLst/>
          </a:prstGeom>
        </p:spPr>
      </p:pic>
      <p:sp>
        <p:nvSpPr>
          <p:cNvPr id="61" name="Rounded Rectangle 60">
            <a:extLst>
              <a:ext uri="{FF2B5EF4-FFF2-40B4-BE49-F238E27FC236}">
                <a16:creationId xmlns:a16="http://schemas.microsoft.com/office/drawing/2014/main" id="{BA526B60-C78B-EE7D-4D59-5A2AD2DE5CD8}"/>
              </a:ext>
            </a:extLst>
          </p:cNvPr>
          <p:cNvSpPr/>
          <p:nvPr userDrawn="1"/>
        </p:nvSpPr>
        <p:spPr>
          <a:xfrm>
            <a:off x="14337935" y="4971986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chemeClr val="accent5"/>
              </a:gs>
              <a:gs pos="35000">
                <a:schemeClr val="accent4">
                  <a:lumMod val="0"/>
                  <a:lumOff val="100000"/>
                </a:schemeClr>
              </a:gs>
              <a:gs pos="100000">
                <a:srgbClr val="5CB5E9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4BDDB2AB-0BEE-615C-225E-46FCFA798BCA}"/>
              </a:ext>
            </a:extLst>
          </p:cNvPr>
          <p:cNvSpPr>
            <a:spLocks/>
          </p:cNvSpPr>
          <p:nvPr userDrawn="1"/>
        </p:nvSpPr>
        <p:spPr>
          <a:xfrm>
            <a:off x="10386326" y="5722157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A9AFF1"/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5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63" name="Rounded Rectangle 62" descr="Ray of blue light representing speed">
            <a:extLst>
              <a:ext uri="{FF2B5EF4-FFF2-40B4-BE49-F238E27FC236}">
                <a16:creationId xmlns:a16="http://schemas.microsoft.com/office/drawing/2014/main" id="{C738B656-8523-FDC1-4840-F2070432827D}"/>
              </a:ext>
            </a:extLst>
          </p:cNvPr>
          <p:cNvSpPr/>
          <p:nvPr userDrawn="1"/>
        </p:nvSpPr>
        <p:spPr>
          <a:xfrm>
            <a:off x="6434714" y="4971986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00EF8E"/>
              </a:gs>
              <a:gs pos="38000">
                <a:schemeClr val="bg1"/>
              </a:gs>
              <a:gs pos="100000">
                <a:srgbClr val="FFE53B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B99C811-A5FC-42AD-D448-459BCC6210D3}"/>
              </a:ext>
            </a:extLst>
          </p:cNvPr>
          <p:cNvSpPr txBox="1"/>
          <p:nvPr userDrawn="1"/>
        </p:nvSpPr>
        <p:spPr>
          <a:xfrm>
            <a:off x="6710038" y="5533437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04</a:t>
            </a:r>
          </a:p>
        </p:txBody>
      </p:sp>
      <p:pic>
        <p:nvPicPr>
          <p:cNvPr id="66" name="Graphic 65" descr="Arrow Up with solid fill">
            <a:extLst>
              <a:ext uri="{FF2B5EF4-FFF2-40B4-BE49-F238E27FC236}">
                <a16:creationId xmlns:a16="http://schemas.microsoft.com/office/drawing/2014/main" id="{F19CE714-D982-6252-8B8E-05ECE7FFC43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9226872" y="8469453"/>
            <a:ext cx="514317" cy="514317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F0018AD1-0313-9D50-F533-D670CEAFF175}"/>
              </a:ext>
            </a:extLst>
          </p:cNvPr>
          <p:cNvSpPr txBox="1"/>
          <p:nvPr userDrawn="1"/>
        </p:nvSpPr>
        <p:spPr>
          <a:xfrm>
            <a:off x="10715993" y="6245934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05</a:t>
            </a:r>
          </a:p>
        </p:txBody>
      </p:sp>
      <p:pic>
        <p:nvPicPr>
          <p:cNvPr id="69" name="Graphic 68" descr="Arrow Up with solid fill">
            <a:extLst>
              <a:ext uri="{FF2B5EF4-FFF2-40B4-BE49-F238E27FC236}">
                <a16:creationId xmlns:a16="http://schemas.microsoft.com/office/drawing/2014/main" id="{6443B43A-1995-6C20-0B22-020FCF557C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3232829" y="9181953"/>
            <a:ext cx="514317" cy="514317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EE954ACC-7DF0-F9BB-A88C-37B72E0E985B}"/>
              </a:ext>
            </a:extLst>
          </p:cNvPr>
          <p:cNvSpPr txBox="1"/>
          <p:nvPr userDrawn="1"/>
        </p:nvSpPr>
        <p:spPr>
          <a:xfrm>
            <a:off x="14660015" y="5475267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06</a:t>
            </a:r>
          </a:p>
        </p:txBody>
      </p:sp>
      <p:pic>
        <p:nvPicPr>
          <p:cNvPr id="72" name="Graphic 71" descr="Arrow Up with solid fill">
            <a:extLst>
              <a:ext uri="{FF2B5EF4-FFF2-40B4-BE49-F238E27FC236}">
                <a16:creationId xmlns:a16="http://schemas.microsoft.com/office/drawing/2014/main" id="{93CB6B31-F1E4-9056-0A3B-F25FA89C9A3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7176851" y="8488518"/>
            <a:ext cx="514317" cy="514317"/>
          </a:xfrm>
          <a:prstGeom prst="rect">
            <a:avLst/>
          </a:prstGeom>
        </p:spPr>
      </p:pic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F3F68D6C-E117-003A-AFBE-88BADB0415CE}"/>
              </a:ext>
            </a:extLst>
          </p:cNvPr>
          <p:cNvSpPr/>
          <p:nvPr userDrawn="1"/>
        </p:nvSpPr>
        <p:spPr>
          <a:xfrm>
            <a:off x="6434714" y="9580562"/>
            <a:ext cx="3690491" cy="4320017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2E5E21E7-6CBB-4793-4420-D257BDDCBC56}"/>
              </a:ext>
            </a:extLst>
          </p:cNvPr>
          <p:cNvSpPr/>
          <p:nvPr userDrawn="1"/>
        </p:nvSpPr>
        <p:spPr>
          <a:xfrm>
            <a:off x="10386323" y="-3446532"/>
            <a:ext cx="3690491" cy="4320017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A51FB63E-3765-0A3A-0470-3AF6F99EE085}"/>
              </a:ext>
            </a:extLst>
          </p:cNvPr>
          <p:cNvSpPr/>
          <p:nvPr userDrawn="1"/>
        </p:nvSpPr>
        <p:spPr>
          <a:xfrm>
            <a:off x="14335130" y="9580562"/>
            <a:ext cx="3690491" cy="4320017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1E02C74A-61FB-9E6E-5EE2-484DB44654C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9165" y="3502821"/>
            <a:ext cx="3202782" cy="14573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6000"/>
            </a:lvl1pPr>
            <a:lvl2pPr marL="685835" indent="0">
              <a:buFontTx/>
              <a:buNone/>
              <a:defRPr/>
            </a:lvl2pPr>
            <a:lvl3pPr marL="1371669" indent="0">
              <a:buFontTx/>
              <a:buNone/>
              <a:defRPr/>
            </a:lvl3pPr>
            <a:lvl4pPr marL="2057504" indent="0">
              <a:buFontTx/>
              <a:buNone/>
              <a:defRPr/>
            </a:lvl4pPr>
            <a:lvl5pPr marL="2743337" indent="0">
              <a:buFontTx/>
              <a:buNone/>
              <a:defRPr/>
            </a:lvl5pPr>
          </a:lstStyle>
          <a:p>
            <a:pPr lvl="0"/>
            <a:r>
              <a:rPr lang="en-GB"/>
              <a:t>Title</a:t>
            </a:r>
            <a:endParaRPr lang="en-LT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A4E01441-FD31-FD0A-2059-177CE8FA256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788023" y="8469452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30" name="Text Placeholder 28">
            <a:extLst>
              <a:ext uri="{FF2B5EF4-FFF2-40B4-BE49-F238E27FC236}">
                <a16:creationId xmlns:a16="http://schemas.microsoft.com/office/drawing/2014/main" id="{5839504E-D9A6-773F-CEE4-8A153696A77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773220" y="9143796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31" name="Text Placeholder 28">
            <a:extLst>
              <a:ext uri="{FF2B5EF4-FFF2-40B4-BE49-F238E27FC236}">
                <a16:creationId xmlns:a16="http://schemas.microsoft.com/office/drawing/2014/main" id="{C93C3C0E-948F-4BA7-AF78-9E9FCF3AF5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660015" y="8469452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6BD6745C-500B-0E25-9A7A-F84E4A2DA0F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28725" y="4960147"/>
            <a:ext cx="4371975" cy="2081213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/>
            </a:lvl1pPr>
          </a:lstStyle>
          <a:p>
            <a:r>
              <a:rPr lang="en-GB" sz="2100"/>
              <a:t>Here’s what we’ll cover today to demonstrate how we can bring value to your business</a:t>
            </a:r>
            <a:endParaRPr lang="en-LT" sz="2100"/>
          </a:p>
        </p:txBody>
      </p:sp>
      <p:sp>
        <p:nvSpPr>
          <p:cNvPr id="76" name="Text Placeholder 28">
            <a:extLst>
              <a:ext uri="{FF2B5EF4-FFF2-40B4-BE49-F238E27FC236}">
                <a16:creationId xmlns:a16="http://schemas.microsoft.com/office/drawing/2014/main" id="{8C95F753-1C64-E152-DAFA-667F5B54E87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788023" y="3862584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77" name="Text Placeholder 28">
            <a:extLst>
              <a:ext uri="{FF2B5EF4-FFF2-40B4-BE49-F238E27FC236}">
                <a16:creationId xmlns:a16="http://schemas.microsoft.com/office/drawing/2014/main" id="{D18675DF-FDD2-E8B2-82D0-1C22349F0F3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773220" y="4574091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79" name="Text Placeholder 28">
            <a:extLst>
              <a:ext uri="{FF2B5EF4-FFF2-40B4-BE49-F238E27FC236}">
                <a16:creationId xmlns:a16="http://schemas.microsoft.com/office/drawing/2014/main" id="{95066570-1F6C-EF27-A640-B8D3E2265C5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579404" y="3862584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pic>
        <p:nvPicPr>
          <p:cNvPr id="80" name="Picture 16">
            <a:extLst>
              <a:ext uri="{FF2B5EF4-FFF2-40B4-BE49-F238E27FC236}">
                <a16:creationId xmlns:a16="http://schemas.microsoft.com/office/drawing/2014/main" id="{24E983AA-6736-56AD-9053-B56DC51CFC1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257300" y="9310436"/>
            <a:ext cx="1434597" cy="457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4258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-Slide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6">
            <a:extLst>
              <a:ext uri="{FF2B5EF4-FFF2-40B4-BE49-F238E27FC236}">
                <a16:creationId xmlns:a16="http://schemas.microsoft.com/office/drawing/2014/main" id="{908C5E9F-409B-7D41-4387-64CD26AAC65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257300" y="8994968"/>
            <a:ext cx="1434597" cy="4577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E2BABE-02B4-4931-8E67-B71145FA93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57302" y="2992597"/>
            <a:ext cx="8051834" cy="2562386"/>
          </a:xfrm>
        </p:spPr>
        <p:txBody>
          <a:bodyPr>
            <a:normAutofit/>
          </a:bodyPr>
          <a:lstStyle>
            <a:lvl1pPr algn="l">
              <a:defRPr sz="144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/>
              <a:t>#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80BABD-38A5-BFDE-409B-402E130FE5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57300" y="5766620"/>
            <a:ext cx="15290007" cy="1444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7200">
                <a:solidFill>
                  <a:schemeClr val="tx1">
                    <a:lumMod val="50000"/>
                  </a:schemeClr>
                </a:solidFill>
              </a:defRPr>
            </a:lvl1pPr>
            <a:lvl2pPr marL="685835" indent="0">
              <a:buNone/>
              <a:defRPr/>
            </a:lvl2pPr>
            <a:lvl3pPr marL="1371669" indent="0">
              <a:buNone/>
              <a:defRPr/>
            </a:lvl3pPr>
            <a:lvl4pPr marL="2057504" indent="0">
              <a:buNone/>
              <a:defRPr/>
            </a:lvl4pPr>
            <a:lvl5pPr marL="2743337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  <a:endParaRPr lang="en-LT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078FF0-B56D-70B3-2583-8D200108D1F9}"/>
              </a:ext>
            </a:extLst>
          </p:cNvPr>
          <p:cNvSpPr txBox="1"/>
          <p:nvPr userDrawn="1"/>
        </p:nvSpPr>
        <p:spPr>
          <a:xfrm>
            <a:off x="1867631" y="960972"/>
            <a:ext cx="118654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100">
                <a:solidFill>
                  <a:srgbClr val="000000"/>
                </a:solidFill>
              </a:rPr>
              <a:t>Go back</a:t>
            </a:r>
          </a:p>
        </p:txBody>
      </p:sp>
      <p:pic>
        <p:nvPicPr>
          <p:cNvPr id="8" name="Graphic 7" descr="Arrow Up with solid fill">
            <a:extLst>
              <a:ext uri="{FF2B5EF4-FFF2-40B4-BE49-F238E27FC236}">
                <a16:creationId xmlns:a16="http://schemas.microsoft.com/office/drawing/2014/main" id="{9F1F1630-847F-1A33-5C01-C26EFA5911A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6200000">
            <a:off x="1257300" y="939975"/>
            <a:ext cx="514317" cy="514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0971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-Slide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6">
            <a:extLst>
              <a:ext uri="{FF2B5EF4-FFF2-40B4-BE49-F238E27FC236}">
                <a16:creationId xmlns:a16="http://schemas.microsoft.com/office/drawing/2014/main" id="{908C5E9F-409B-7D41-4387-64CD26AAC65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257300" y="8994968"/>
            <a:ext cx="1434597" cy="4577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E2BABE-02B4-4931-8E67-B71145FA93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57302" y="2992597"/>
            <a:ext cx="8051834" cy="2562386"/>
          </a:xfrm>
        </p:spPr>
        <p:txBody>
          <a:bodyPr>
            <a:normAutofit/>
          </a:bodyPr>
          <a:lstStyle>
            <a:lvl1pPr algn="l">
              <a:defRPr sz="144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/>
              <a:t>#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80BABD-38A5-BFDE-409B-402E130FE5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57300" y="5766620"/>
            <a:ext cx="15290007" cy="1444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7200">
                <a:solidFill>
                  <a:schemeClr val="tx1">
                    <a:lumMod val="50000"/>
                  </a:schemeClr>
                </a:solidFill>
              </a:defRPr>
            </a:lvl1pPr>
            <a:lvl2pPr marL="685835" indent="0">
              <a:buNone/>
              <a:defRPr/>
            </a:lvl2pPr>
            <a:lvl3pPr marL="1371669" indent="0">
              <a:buNone/>
              <a:defRPr/>
            </a:lvl3pPr>
            <a:lvl4pPr marL="2057504" indent="0">
              <a:buNone/>
              <a:defRPr/>
            </a:lvl4pPr>
            <a:lvl5pPr marL="2743337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  <a:endParaRPr lang="en-LT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078FF0-B56D-70B3-2583-8D200108D1F9}"/>
              </a:ext>
            </a:extLst>
          </p:cNvPr>
          <p:cNvSpPr txBox="1"/>
          <p:nvPr userDrawn="1"/>
        </p:nvSpPr>
        <p:spPr>
          <a:xfrm>
            <a:off x="1867631" y="960972"/>
            <a:ext cx="118654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100">
                <a:solidFill>
                  <a:srgbClr val="000000"/>
                </a:solidFill>
              </a:rPr>
              <a:t>Go back</a:t>
            </a:r>
          </a:p>
        </p:txBody>
      </p:sp>
      <p:pic>
        <p:nvPicPr>
          <p:cNvPr id="8" name="Graphic 7" descr="Arrow Up with solid fill">
            <a:extLst>
              <a:ext uri="{FF2B5EF4-FFF2-40B4-BE49-F238E27FC236}">
                <a16:creationId xmlns:a16="http://schemas.microsoft.com/office/drawing/2014/main" id="{9F1F1630-847F-1A33-5C01-C26EFA5911A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6200000">
            <a:off x="1257300" y="939975"/>
            <a:ext cx="514317" cy="514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9609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4742E0-9D08-487E-9399-BDEC927F62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5251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C69095-1041-4889-987F-ACC4DFE792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7300" y="2279127"/>
            <a:ext cx="15773400" cy="69863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9A6FEA-E4AE-4E04-B245-C7A00C83E1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915900" y="9534527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9290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652" r:id="rId2"/>
    <p:sldLayoutId id="2147483680" r:id="rId3"/>
    <p:sldLayoutId id="2147483677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  <p:sldLayoutId id="2147483689" r:id="rId13"/>
    <p:sldLayoutId id="2147483676" r:id="rId14"/>
    <p:sldLayoutId id="2147483693" r:id="rId15"/>
    <p:sldLayoutId id="2147483694" r:id="rId16"/>
    <p:sldLayoutId id="2147483695" r:id="rId17"/>
    <p:sldLayoutId id="2147483696" r:id="rId18"/>
    <p:sldLayoutId id="2147483697" r:id="rId19"/>
    <p:sldLayoutId id="2147483698" r:id="rId20"/>
    <p:sldLayoutId id="2147483659" r:id="rId21"/>
    <p:sldLayoutId id="2147483666" r:id="rId22"/>
    <p:sldLayoutId id="2147483690" r:id="rId23"/>
    <p:sldLayoutId id="2147483691" r:id="rId24"/>
    <p:sldLayoutId id="2147483692" r:id="rId25"/>
    <p:sldLayoutId id="2147483655" r:id="rId26"/>
    <p:sldLayoutId id="2147483654" r:id="rId27"/>
  </p:sldLayoutIdLst>
  <p:hf hdr="0" ftr="0" dt="0"/>
  <p:txStyles>
    <p:titleStyle>
      <a:lvl1pPr algn="l" defTabSz="1371669" rtl="0" eaLnBrk="1" latinLnBrk="0" hangingPunct="1">
        <a:lnSpc>
          <a:spcPct val="90000"/>
        </a:lnSpc>
        <a:spcBef>
          <a:spcPct val="0"/>
        </a:spcBef>
        <a:buNone/>
        <a:defRPr sz="4200" kern="1200">
          <a:solidFill>
            <a:schemeClr val="tx1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342917" indent="-342917" algn="l" defTabSz="1371669" rtl="0" eaLnBrk="1" latinLnBrk="0" hangingPunct="1">
        <a:lnSpc>
          <a:spcPts val="3600"/>
        </a:lnSpc>
        <a:spcBef>
          <a:spcPts val="1500"/>
        </a:spcBef>
        <a:buClr>
          <a:schemeClr val="accent6"/>
        </a:buClr>
        <a:buFont typeface="Arial" panose="020B0604020202020204" pitchFamily="34" charset="0"/>
        <a:buChar char="•"/>
        <a:defRPr sz="21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1pPr>
      <a:lvl2pPr marL="1028751" indent="-342917" algn="l" defTabSz="1371669" rtl="0" eaLnBrk="1" latinLnBrk="0" hangingPunct="1">
        <a:lnSpc>
          <a:spcPts val="3600"/>
        </a:lnSpc>
        <a:spcBef>
          <a:spcPts val="750"/>
        </a:spcBef>
        <a:buClr>
          <a:schemeClr val="accent6"/>
        </a:buClr>
        <a:buFont typeface="Arial" panose="020B0604020202020204" pitchFamily="34" charset="0"/>
        <a:buChar char="•"/>
        <a:defRPr sz="21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2pPr>
      <a:lvl3pPr marL="1714586" indent="-342917" algn="l" defTabSz="1371669" rtl="0" eaLnBrk="1" latinLnBrk="0" hangingPunct="1">
        <a:lnSpc>
          <a:spcPts val="3600"/>
        </a:lnSpc>
        <a:spcBef>
          <a:spcPts val="750"/>
        </a:spcBef>
        <a:buClr>
          <a:schemeClr val="accent6"/>
        </a:buClr>
        <a:buFont typeface="Arial" panose="020B0604020202020204" pitchFamily="34" charset="0"/>
        <a:buChar char="•"/>
        <a:defRPr sz="21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3pPr>
      <a:lvl4pPr marL="2400420" indent="-342917" algn="l" defTabSz="1371669" rtl="0" eaLnBrk="1" latinLnBrk="0" hangingPunct="1">
        <a:lnSpc>
          <a:spcPts val="3600"/>
        </a:lnSpc>
        <a:spcBef>
          <a:spcPts val="750"/>
        </a:spcBef>
        <a:buClr>
          <a:schemeClr val="accent6"/>
        </a:buClr>
        <a:buFont typeface="Arial" panose="020B0604020202020204" pitchFamily="34" charset="0"/>
        <a:buChar char="•"/>
        <a:defRPr sz="21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4pPr>
      <a:lvl5pPr marL="3086255" indent="-342917" algn="l" defTabSz="1371669" rtl="0" eaLnBrk="1" latinLnBrk="0" hangingPunct="1">
        <a:lnSpc>
          <a:spcPts val="3600"/>
        </a:lnSpc>
        <a:spcBef>
          <a:spcPts val="750"/>
        </a:spcBef>
        <a:buClr>
          <a:schemeClr val="accent6"/>
        </a:buClr>
        <a:buFont typeface="Arial" panose="020B0604020202020204" pitchFamily="34" charset="0"/>
        <a:buChar char="•"/>
        <a:defRPr sz="21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5pPr>
      <a:lvl6pPr marL="3772089" indent="-342917" algn="l" defTabSz="1371669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924" indent="-342917" algn="l" defTabSz="1371669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757" indent="-342917" algn="l" defTabSz="1371669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591" indent="-342917" algn="l" defTabSz="1371669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69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35" algn="l" defTabSz="1371669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69" algn="l" defTabSz="1371669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504" algn="l" defTabSz="1371669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337" algn="l" defTabSz="1371669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171" algn="l" defTabSz="1371669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5006" algn="l" defTabSz="1371669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840" algn="l" defTabSz="1371669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675" algn="l" defTabSz="1371669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3" Type="http://schemas.openxmlformats.org/officeDocument/2006/relationships/image" Target="../media/image18.png"/><Relationship Id="rId7" Type="http://schemas.openxmlformats.org/officeDocument/2006/relationships/image" Target="../media/image34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19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9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21.png"/><Relationship Id="rId7" Type="http://schemas.openxmlformats.org/officeDocument/2006/relationships/image" Target="../media/image23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22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FF0AF94-6B72-AB85-DA67-46298212270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23122" y="7026965"/>
            <a:ext cx="8020878" cy="1326875"/>
          </a:xfrm>
        </p:spPr>
        <p:txBody>
          <a:bodyPr/>
          <a:lstStyle/>
          <a:p>
            <a:r>
              <a:rPr lang="en-GB" dirty="0"/>
              <a:t>Strategies for handling missing or empty values in properties used to generate primary and </a:t>
            </a:r>
            <a:r>
              <a:rPr lang="en-GB"/>
              <a:t>additional identifiers</a:t>
            </a:r>
            <a:endParaRPr lang="en-LT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88AF67-1D6F-59BF-B02F-E02ED00920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123122" y="4042119"/>
            <a:ext cx="13173903" cy="2358681"/>
          </a:xfrm>
        </p:spPr>
        <p:txBody>
          <a:bodyPr/>
          <a:lstStyle/>
          <a:p>
            <a:r>
              <a:rPr lang="en-GB" dirty="0"/>
              <a:t>CluedIn Fundamentals: </a:t>
            </a:r>
            <a:r>
              <a:rPr lang="en-US" dirty="0"/>
              <a:t>Defining record uniqueness</a:t>
            </a:r>
            <a:endParaRPr lang="en-US" dirty="0">
              <a:cs typeface="Arial"/>
            </a:endParaRPr>
          </a:p>
          <a:p>
            <a:endParaRPr lang="en-LT" dirty="0"/>
          </a:p>
        </p:txBody>
      </p:sp>
    </p:spTree>
    <p:extLst>
      <p:ext uri="{BB962C8B-B14F-4D97-AF65-F5344CB8AC3E}">
        <p14:creationId xmlns:p14="http://schemas.microsoft.com/office/powerpoint/2010/main" val="23374174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rgbClr val="E0EFFF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D5D4183-FF07-30B9-3613-91611171D914}"/>
              </a:ext>
            </a:extLst>
          </p:cNvPr>
          <p:cNvSpPr/>
          <p:nvPr/>
        </p:nvSpPr>
        <p:spPr>
          <a:xfrm>
            <a:off x="0" y="-12946"/>
            <a:ext cx="9425530" cy="103246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0378DE-16A3-3C75-34F8-8524084D18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D53AE-7240-4391-874D-1B91F412B7AB}" type="slidenum">
              <a:rPr lang="en-US" smtClean="0"/>
              <a:t>10</a:t>
            </a:fld>
            <a:endParaRPr lang="en-US" dirty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3F481919-7EC5-DB7D-4367-BEFEE65F76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404955" cy="881714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BD1F56D-1908-1F1A-8ABF-A9B4FDA78E45}"/>
              </a:ext>
            </a:extLst>
          </p:cNvPr>
          <p:cNvSpPr/>
          <p:nvPr/>
        </p:nvSpPr>
        <p:spPr>
          <a:xfrm>
            <a:off x="5024" y="2230585"/>
            <a:ext cx="9420506" cy="8081099"/>
          </a:xfrm>
          <a:prstGeom prst="rect">
            <a:avLst/>
          </a:prstGeom>
          <a:gradFill>
            <a:gsLst>
              <a:gs pos="8000">
                <a:schemeClr val="bg2">
                  <a:lumMod val="10000"/>
                  <a:alpha val="87844"/>
                </a:schemeClr>
              </a:gs>
              <a:gs pos="100000">
                <a:schemeClr val="tx1">
                  <a:alpha val="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7" name="Title 7">
            <a:extLst>
              <a:ext uri="{FF2B5EF4-FFF2-40B4-BE49-F238E27FC236}">
                <a16:creationId xmlns:a16="http://schemas.microsoft.com/office/drawing/2014/main" id="{ABD97717-C695-C8A4-D547-B468FB4B7A2A}"/>
              </a:ext>
            </a:extLst>
          </p:cNvPr>
          <p:cNvSpPr txBox="1">
            <a:spLocks/>
          </p:cNvSpPr>
          <p:nvPr/>
        </p:nvSpPr>
        <p:spPr>
          <a:xfrm>
            <a:off x="1262322" y="6645749"/>
            <a:ext cx="5520018" cy="2619696"/>
          </a:xfrm>
          <a:prstGeom prst="rect">
            <a:avLst/>
          </a:prstGeom>
        </p:spPr>
        <p:txBody>
          <a:bodyPr vert="horz" lIns="137160" tIns="68580" rIns="137160" bIns="6858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rgbClr val="0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b="1">
                <a:solidFill>
                  <a:schemeClr val="bg1"/>
                </a:solidFill>
              </a:rPr>
              <a:t>What’s next?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DEED561-DD70-8641-7D67-ABFB3191C9A5}"/>
              </a:ext>
            </a:extLst>
          </p:cNvPr>
          <p:cNvGrpSpPr/>
          <p:nvPr/>
        </p:nvGrpSpPr>
        <p:grpSpPr>
          <a:xfrm>
            <a:off x="8403975" y="9067527"/>
            <a:ext cx="1275441" cy="1244154"/>
            <a:chOff x="5599301" y="6045018"/>
            <a:chExt cx="850294" cy="829436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A6C52D6-42A7-8469-F56F-25B9D7B29958}"/>
                </a:ext>
              </a:extLst>
            </p:cNvPr>
            <p:cNvSpPr/>
            <p:nvPr/>
          </p:nvSpPr>
          <p:spPr>
            <a:xfrm>
              <a:off x="5599301" y="6193417"/>
              <a:ext cx="681037" cy="6810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 sz="4050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DC6D6FF9-CF08-027A-EFB1-FBF46C13081D}"/>
                </a:ext>
              </a:extLst>
            </p:cNvPr>
            <p:cNvGrpSpPr/>
            <p:nvPr/>
          </p:nvGrpSpPr>
          <p:grpSpPr>
            <a:xfrm rot="2700000">
              <a:off x="5666337" y="6035611"/>
              <a:ext cx="773851" cy="792665"/>
              <a:chOff x="7900738" y="1085921"/>
              <a:chExt cx="903418" cy="925382"/>
            </a:xfrm>
          </p:grpSpPr>
          <p:pic>
            <p:nvPicPr>
              <p:cNvPr id="11" name="Graphic 10" descr="Caret Up with solid fill">
                <a:extLst>
                  <a:ext uri="{FF2B5EF4-FFF2-40B4-BE49-F238E27FC236}">
                    <a16:creationId xmlns:a16="http://schemas.microsoft.com/office/drawing/2014/main" id="{0695AC43-0124-9ECE-BA23-485E7088E6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7900738" y="1085921"/>
                <a:ext cx="903418" cy="925382"/>
              </a:xfrm>
              <a:prstGeom prst="rect">
                <a:avLst/>
              </a:prstGeom>
            </p:spPr>
          </p:pic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DE94A9BD-7F4E-B441-34DA-85B7DAC7EE6A}"/>
                  </a:ext>
                </a:extLst>
              </p:cNvPr>
              <p:cNvCxnSpPr/>
              <p:nvPr/>
            </p:nvCxnSpPr>
            <p:spPr>
              <a:xfrm>
                <a:off x="8357937" y="1426568"/>
                <a:ext cx="0" cy="584734"/>
              </a:xfrm>
              <a:prstGeom prst="line">
                <a:avLst/>
              </a:prstGeom>
              <a:ln w="571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EC65B3FF-8DEF-8168-1139-E6282600D692}"/>
              </a:ext>
            </a:extLst>
          </p:cNvPr>
          <p:cNvSpPr/>
          <p:nvPr/>
        </p:nvSpPr>
        <p:spPr>
          <a:xfrm>
            <a:off x="8249123" y="3134136"/>
            <a:ext cx="8781578" cy="2079692"/>
          </a:xfrm>
          <a:prstGeom prst="roundRect">
            <a:avLst>
              <a:gd name="adj" fmla="val 2895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200" b="1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F1DF59-2442-4A4A-2BE4-7B0836292E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28809" y="3441827"/>
            <a:ext cx="6398613" cy="146430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000" dirty="0"/>
              <a:t>Learn more about primary and additional identifiers in our documentation portal.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7491743E-251D-F640-2AFB-392DE073CF27}"/>
              </a:ext>
            </a:extLst>
          </p:cNvPr>
          <p:cNvSpPr/>
          <p:nvPr/>
        </p:nvSpPr>
        <p:spPr>
          <a:xfrm>
            <a:off x="8249123" y="5609414"/>
            <a:ext cx="8781578" cy="2079692"/>
          </a:xfrm>
          <a:prstGeom prst="roundRect">
            <a:avLst>
              <a:gd name="adj" fmla="val 289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200" b="1">
              <a:solidFill>
                <a:schemeClr val="tx1"/>
              </a:solidFill>
            </a:endParaRP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7F621668-CA3D-187F-EF69-747ECDBF4A69}"/>
              </a:ext>
            </a:extLst>
          </p:cNvPr>
          <p:cNvSpPr txBox="1">
            <a:spLocks/>
          </p:cNvSpPr>
          <p:nvPr/>
        </p:nvSpPr>
        <p:spPr>
          <a:xfrm>
            <a:off x="10040922" y="5876925"/>
            <a:ext cx="6761178" cy="1529238"/>
          </a:xfrm>
          <a:prstGeom prst="rect">
            <a:avLst/>
          </a:prstGeom>
        </p:spPr>
        <p:txBody>
          <a:bodyPr vert="horz" lIns="137160" tIns="68580" rIns="137160" bIns="68580" rtlCol="0">
            <a:normAutofit/>
          </a:bodyPr>
          <a:lstStyle>
            <a:lvl1pPr marL="228600" indent="-228600" algn="l" defTabSz="914400" rtl="0" eaLnBrk="1" latinLnBrk="0" hangingPunct="1">
              <a:lnSpc>
                <a:spcPts val="24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24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24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24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24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GB" sz="3000" b="1" dirty="0">
                <a:highlight>
                  <a:srgbClr val="2EF2A2"/>
                </a:highlight>
              </a:rPr>
              <a:t>Next session:</a:t>
            </a:r>
            <a:r>
              <a:rPr lang="en-GB" sz="3000" b="1" dirty="0"/>
              <a:t> </a:t>
            </a:r>
            <a:r>
              <a:rPr lang="en-GB" sz="3000" dirty="0"/>
              <a:t>Using the edit mode to identify and fix issues directly in the data set</a:t>
            </a:r>
            <a:r>
              <a:rPr lang="en-US" sz="3000" dirty="0"/>
              <a:t>.</a:t>
            </a:r>
          </a:p>
        </p:txBody>
      </p:sp>
      <p:pic>
        <p:nvPicPr>
          <p:cNvPr id="27" name="Graphic 26" descr="Information with solid fill">
            <a:extLst>
              <a:ext uri="{FF2B5EF4-FFF2-40B4-BE49-F238E27FC236}">
                <a16:creationId xmlns:a16="http://schemas.microsoft.com/office/drawing/2014/main" id="{F5DF31FC-A354-0BF5-4EBE-F761F184F8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663360" y="3693339"/>
            <a:ext cx="961283" cy="961283"/>
          </a:xfrm>
          <a:prstGeom prst="rect">
            <a:avLst/>
          </a:prstGeom>
        </p:spPr>
      </p:pic>
      <p:pic>
        <p:nvPicPr>
          <p:cNvPr id="29" name="Graphic 28" descr="End with solid fill">
            <a:extLst>
              <a:ext uri="{FF2B5EF4-FFF2-40B4-BE49-F238E27FC236}">
                <a16:creationId xmlns:a16="http://schemas.microsoft.com/office/drawing/2014/main" id="{62354DC0-9A7C-7339-01FD-1360D1FB559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663360" y="6127079"/>
            <a:ext cx="1166441" cy="1166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8498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6CA69A5-1718-9759-7B9D-6806533FB64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29163" y="3502821"/>
            <a:ext cx="5914587" cy="1457325"/>
          </a:xfrm>
        </p:spPr>
        <p:txBody>
          <a:bodyPr/>
          <a:lstStyle/>
          <a:p>
            <a:r>
              <a:rPr lang="en-US"/>
              <a:t>Training agenda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D2D2AAF-947C-8B8A-79A3-570FB4C4790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274662" y="1733552"/>
            <a:ext cx="2537023" cy="2531783"/>
          </a:xfrm>
        </p:spPr>
        <p:txBody>
          <a:bodyPr>
            <a:normAutofit/>
          </a:bodyPr>
          <a:lstStyle/>
          <a:p>
            <a:r>
              <a:rPr lang="en-GB" dirty="0"/>
              <a:t>How to deal with empty values in primary identifier</a:t>
            </a:r>
            <a:endParaRPr lang="en-LT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4FD894A-19D0-2225-B4C5-0F9F40B4A2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295882" y="6271430"/>
            <a:ext cx="2537023" cy="2531783"/>
          </a:xfrm>
        </p:spPr>
        <p:txBody>
          <a:bodyPr/>
          <a:lstStyle/>
          <a:p>
            <a:r>
              <a:rPr lang="en-GB" dirty="0"/>
              <a:t>How to deal with Null or N/A values in identifiers</a:t>
            </a:r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2E86321-567D-23DA-0AAA-64A8D80CC8D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3293527" y="2494259"/>
            <a:ext cx="2537023" cy="2531783"/>
          </a:xfrm>
        </p:spPr>
        <p:txBody>
          <a:bodyPr/>
          <a:lstStyle/>
          <a:p>
            <a:r>
              <a:rPr lang="en-GB" dirty="0"/>
              <a:t>How to deal with empty values in additional identifiers</a:t>
            </a:r>
            <a:endParaRPr lang="en-LT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D59691D2-E896-AE79-5987-A3D5F9C60DB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3293527" y="6849443"/>
            <a:ext cx="2537023" cy="2531783"/>
          </a:xfrm>
        </p:spPr>
        <p:txBody>
          <a:bodyPr>
            <a:normAutofit/>
          </a:bodyPr>
          <a:lstStyle/>
          <a:p>
            <a:r>
              <a:rPr lang="en-GB" dirty="0"/>
              <a:t>Demo of strategies for defining record uniqueness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97437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chemeClr val="tx2">
              <a:lumMod val="10000"/>
              <a:lumOff val="9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A screenshot of a computer&#10;&#10;Description automatically generated">
            <a:extLst>
              <a:ext uri="{FF2B5EF4-FFF2-40B4-BE49-F238E27FC236}">
                <a16:creationId xmlns:a16="http://schemas.microsoft.com/office/drawing/2014/main" id="{26F9A02A-A40C-57F4-C2CA-0233EA6FA3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443572" cy="8608487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2051D9F7-6C61-284C-7A22-6841DF2913D3}"/>
              </a:ext>
            </a:extLst>
          </p:cNvPr>
          <p:cNvSpPr/>
          <p:nvPr/>
        </p:nvSpPr>
        <p:spPr>
          <a:xfrm>
            <a:off x="0" y="4069803"/>
            <a:ext cx="9420506" cy="6223818"/>
          </a:xfrm>
          <a:prstGeom prst="rect">
            <a:avLst/>
          </a:prstGeom>
          <a:gradFill>
            <a:gsLst>
              <a:gs pos="8000">
                <a:schemeClr val="bg2">
                  <a:lumMod val="10000"/>
                  <a:alpha val="87844"/>
                </a:schemeClr>
              </a:gs>
              <a:gs pos="100000">
                <a:schemeClr val="tx1">
                  <a:alpha val="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18A176-0526-1F32-BF73-C638919D34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D53AE-7240-4391-874D-1B91F412B7AB}" type="slidenum">
              <a:rPr lang="en-US" smtClean="0"/>
              <a:t>3</a:t>
            </a:fld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2B0D4ECC-C276-D395-A7D3-F745D49693E8}"/>
              </a:ext>
            </a:extLst>
          </p:cNvPr>
          <p:cNvGrpSpPr/>
          <p:nvPr/>
        </p:nvGrpSpPr>
        <p:grpSpPr>
          <a:xfrm>
            <a:off x="8401559" y="9042339"/>
            <a:ext cx="1275441" cy="1244154"/>
            <a:chOff x="5599301" y="6045018"/>
            <a:chExt cx="850294" cy="82943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A880D1C-096F-55E7-C971-AAADEF81F16C}"/>
                </a:ext>
              </a:extLst>
            </p:cNvPr>
            <p:cNvSpPr/>
            <p:nvPr/>
          </p:nvSpPr>
          <p:spPr>
            <a:xfrm>
              <a:off x="5599301" y="6193417"/>
              <a:ext cx="681037" cy="6810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 sz="4050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A06ED722-2E1C-6C95-9526-653D36C7E06A}"/>
                </a:ext>
              </a:extLst>
            </p:cNvPr>
            <p:cNvGrpSpPr/>
            <p:nvPr/>
          </p:nvGrpSpPr>
          <p:grpSpPr>
            <a:xfrm rot="2700000">
              <a:off x="5666337" y="6035611"/>
              <a:ext cx="773851" cy="792665"/>
              <a:chOff x="7900738" y="1085921"/>
              <a:chExt cx="903418" cy="925382"/>
            </a:xfrm>
          </p:grpSpPr>
          <p:pic>
            <p:nvPicPr>
              <p:cNvPr id="13" name="Graphic 12" descr="Caret Up with solid fill">
                <a:extLst>
                  <a:ext uri="{FF2B5EF4-FFF2-40B4-BE49-F238E27FC236}">
                    <a16:creationId xmlns:a16="http://schemas.microsoft.com/office/drawing/2014/main" id="{7FA08C0B-F957-5F7C-899E-42BA8740C6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7900738" y="1085921"/>
                <a:ext cx="903418" cy="925382"/>
              </a:xfrm>
              <a:prstGeom prst="rect">
                <a:avLst/>
              </a:prstGeom>
            </p:spPr>
          </p:pic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FD960864-E44E-5CD3-67D8-CEA8D2BC517C}"/>
                  </a:ext>
                </a:extLst>
              </p:cNvPr>
              <p:cNvCxnSpPr/>
              <p:nvPr/>
            </p:nvCxnSpPr>
            <p:spPr>
              <a:xfrm>
                <a:off x="8357937" y="1426568"/>
                <a:ext cx="0" cy="584734"/>
              </a:xfrm>
              <a:prstGeom prst="line">
                <a:avLst/>
              </a:prstGeom>
              <a:ln w="571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Rectangle: Rounded Corners 14">
            <a:extLst>
              <a:ext uri="{FF2B5EF4-FFF2-40B4-BE49-F238E27FC236}">
                <a16:creationId xmlns:a16="http://schemas.microsoft.com/office/drawing/2014/main" id="{2802DCB4-422D-E9E2-49A1-CDD90964DEEF}"/>
              </a:ext>
            </a:extLst>
          </p:cNvPr>
          <p:cNvSpPr/>
          <p:nvPr/>
        </p:nvSpPr>
        <p:spPr>
          <a:xfrm>
            <a:off x="10439400" y="2917996"/>
            <a:ext cx="6591300" cy="2225504"/>
          </a:xfrm>
          <a:prstGeom prst="roundRect">
            <a:avLst>
              <a:gd name="adj" fmla="val 770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300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7F34473-EDEC-D5B0-6685-BE67D126137E}"/>
              </a:ext>
            </a:extLst>
          </p:cNvPr>
          <p:cNvSpPr txBox="1"/>
          <p:nvPr/>
        </p:nvSpPr>
        <p:spPr>
          <a:xfrm>
            <a:off x="10778418" y="3245918"/>
            <a:ext cx="5913263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/>
              <a:t>Previously, we worked with training files that included the </a:t>
            </a:r>
            <a:r>
              <a:rPr lang="en-GB" sz="2400" dirty="0" err="1">
                <a:highlight>
                  <a:srgbClr val="2EF2A2"/>
                </a:highlight>
              </a:rPr>
              <a:t>CustomerID</a:t>
            </a:r>
            <a:r>
              <a:rPr lang="en-GB" sz="2400" dirty="0"/>
              <a:t> property, which served as a </a:t>
            </a:r>
            <a:r>
              <a:rPr lang="en-GB" sz="2400" dirty="0">
                <a:highlight>
                  <a:srgbClr val="2EF2A2"/>
                </a:highlight>
              </a:rPr>
              <a:t>unique identifier</a:t>
            </a:r>
            <a:r>
              <a:rPr lang="en-GB" sz="2400" dirty="0"/>
              <a:t> for each record.</a:t>
            </a:r>
            <a:endParaRPr lang="en-US" sz="24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1136E38-EC78-D7A6-911A-0019C68BA618}"/>
              </a:ext>
            </a:extLst>
          </p:cNvPr>
          <p:cNvSpPr txBox="1">
            <a:spLocks/>
          </p:cNvSpPr>
          <p:nvPr/>
        </p:nvSpPr>
        <p:spPr>
          <a:xfrm>
            <a:off x="722376" y="6935977"/>
            <a:ext cx="6828953" cy="2466204"/>
          </a:xfrm>
          <a:prstGeom prst="rect">
            <a:avLst/>
          </a:prstGeom>
        </p:spPr>
        <p:txBody>
          <a:bodyPr vert="horz" lIns="137160" tIns="68580" rIns="137160" bIns="6858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rgbClr val="0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 dirty="0">
                <a:solidFill>
                  <a:schemeClr val="bg1"/>
                </a:solidFill>
              </a:rPr>
              <a:t>How to define record uniqueness?</a:t>
            </a:r>
          </a:p>
        </p:txBody>
      </p:sp>
      <p:sp>
        <p:nvSpPr>
          <p:cNvPr id="8" name="Rectangle: Rounded Corners 14">
            <a:extLst>
              <a:ext uri="{FF2B5EF4-FFF2-40B4-BE49-F238E27FC236}">
                <a16:creationId xmlns:a16="http://schemas.microsoft.com/office/drawing/2014/main" id="{9456F620-2376-73E4-F443-7B5F20F5E377}"/>
              </a:ext>
            </a:extLst>
          </p:cNvPr>
          <p:cNvSpPr/>
          <p:nvPr/>
        </p:nvSpPr>
        <p:spPr>
          <a:xfrm>
            <a:off x="10439400" y="5471422"/>
            <a:ext cx="6591300" cy="2225504"/>
          </a:xfrm>
          <a:prstGeom prst="roundRect">
            <a:avLst>
              <a:gd name="adj" fmla="val 770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300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AA964E-BBB6-FEAE-B23B-7D596DED9FF8}"/>
              </a:ext>
            </a:extLst>
          </p:cNvPr>
          <p:cNvSpPr txBox="1"/>
          <p:nvPr/>
        </p:nvSpPr>
        <p:spPr>
          <a:xfrm>
            <a:off x="10778417" y="5981383"/>
            <a:ext cx="591326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/>
              <a:t>How do we define uniqueness when records contain </a:t>
            </a:r>
            <a:r>
              <a:rPr lang="en-GB" sz="2400" dirty="0">
                <a:highlight>
                  <a:srgbClr val="2EF2A2"/>
                </a:highlight>
              </a:rPr>
              <a:t>missing ID values</a:t>
            </a:r>
            <a:r>
              <a:rPr lang="en-GB" sz="2400" dirty="0"/>
              <a:t> or </a:t>
            </a:r>
            <a:r>
              <a:rPr lang="en-GB" sz="2400" dirty="0">
                <a:highlight>
                  <a:srgbClr val="2EF2A2"/>
                </a:highlight>
              </a:rPr>
              <a:t>don’t have suitable properties</a:t>
            </a:r>
            <a:r>
              <a:rPr lang="en-GB" sz="2400" dirty="0"/>
              <a:t> to establish it?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443401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940A50-7F08-F856-17C0-D6A3606FD1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46" descr="Woman using laptop">
            <a:extLst>
              <a:ext uri="{FF2B5EF4-FFF2-40B4-BE49-F238E27FC236}">
                <a16:creationId xmlns:a16="http://schemas.microsoft.com/office/drawing/2014/main" id="{89194D1B-5145-6807-5910-6084574BE0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65"/>
          <a:stretch/>
        </p:blipFill>
        <p:spPr>
          <a:xfrm>
            <a:off x="1" y="0"/>
            <a:ext cx="9420506" cy="1031168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3F87E78-5796-7458-9660-432591C85B1A}"/>
              </a:ext>
            </a:extLst>
          </p:cNvPr>
          <p:cNvSpPr/>
          <p:nvPr/>
        </p:nvSpPr>
        <p:spPr>
          <a:xfrm>
            <a:off x="1" y="4087863"/>
            <a:ext cx="9420506" cy="6223818"/>
          </a:xfrm>
          <a:prstGeom prst="rect">
            <a:avLst/>
          </a:prstGeom>
          <a:gradFill>
            <a:gsLst>
              <a:gs pos="8000">
                <a:schemeClr val="bg2">
                  <a:lumMod val="10000"/>
                  <a:alpha val="87844"/>
                </a:schemeClr>
              </a:gs>
              <a:gs pos="100000">
                <a:schemeClr val="tx1">
                  <a:alpha val="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20" name="Rectangle: Rounded Corners 14">
            <a:extLst>
              <a:ext uri="{FF2B5EF4-FFF2-40B4-BE49-F238E27FC236}">
                <a16:creationId xmlns:a16="http://schemas.microsoft.com/office/drawing/2014/main" id="{06EE3295-AF48-FB79-A7B5-E96BE4D5C3FE}"/>
              </a:ext>
            </a:extLst>
          </p:cNvPr>
          <p:cNvSpPr/>
          <p:nvPr/>
        </p:nvSpPr>
        <p:spPr>
          <a:xfrm>
            <a:off x="11112966" y="5466430"/>
            <a:ext cx="5334120" cy="3177707"/>
          </a:xfrm>
          <a:prstGeom prst="roundRect">
            <a:avLst>
              <a:gd name="adj" fmla="val 7703"/>
            </a:avLst>
          </a:prstGeom>
          <a:solidFill>
            <a:schemeClr val="bg1"/>
          </a:solidFill>
          <a:ln>
            <a:noFill/>
          </a:ln>
          <a:effectLst>
            <a:outerShdw blurRad="226583" sx="102000" sy="102000" algn="ctr" rotWithShape="0">
              <a:schemeClr val="accent3">
                <a:lumMod val="25000"/>
                <a:alpha val="1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3000">
              <a:solidFill>
                <a:schemeClr val="tx1"/>
              </a:solidFill>
            </a:endParaRPr>
          </a:p>
        </p:txBody>
      </p:sp>
      <p:sp>
        <p:nvSpPr>
          <p:cNvPr id="16" name="Rectangle: Rounded Corners 14">
            <a:extLst>
              <a:ext uri="{FF2B5EF4-FFF2-40B4-BE49-F238E27FC236}">
                <a16:creationId xmlns:a16="http://schemas.microsoft.com/office/drawing/2014/main" id="{B916A101-7ABA-D274-8548-FF8AC5263DB1}"/>
              </a:ext>
            </a:extLst>
          </p:cNvPr>
          <p:cNvSpPr/>
          <p:nvPr/>
        </p:nvSpPr>
        <p:spPr>
          <a:xfrm>
            <a:off x="11099784" y="2031490"/>
            <a:ext cx="5334120" cy="3177707"/>
          </a:xfrm>
          <a:prstGeom prst="roundRect">
            <a:avLst>
              <a:gd name="adj" fmla="val 7703"/>
            </a:avLst>
          </a:prstGeom>
          <a:solidFill>
            <a:schemeClr val="bg1"/>
          </a:solidFill>
          <a:ln>
            <a:noFill/>
          </a:ln>
          <a:effectLst>
            <a:outerShdw blurRad="226583" sx="102000" sy="102000" algn="ctr" rotWithShape="0">
              <a:schemeClr val="accent3">
                <a:lumMod val="25000"/>
                <a:alpha val="1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3000">
              <a:solidFill>
                <a:schemeClr val="tx1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0CBFDB1-0747-E0D4-F457-963D202DB13F}"/>
              </a:ext>
            </a:extLst>
          </p:cNvPr>
          <p:cNvSpPr txBox="1">
            <a:spLocks/>
          </p:cNvSpPr>
          <p:nvPr/>
        </p:nvSpPr>
        <p:spPr>
          <a:xfrm>
            <a:off x="1081151" y="6671199"/>
            <a:ext cx="5334122" cy="2466204"/>
          </a:xfrm>
          <a:prstGeom prst="rect">
            <a:avLst/>
          </a:prstGeom>
        </p:spPr>
        <p:txBody>
          <a:bodyPr vert="horz" lIns="137160" tIns="68580" rIns="137160" bIns="6858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rgbClr val="0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 dirty="0">
                <a:solidFill>
                  <a:schemeClr val="bg1"/>
                </a:solidFill>
              </a:rPr>
              <a:t>Why unique identifiers are important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76560A-1D32-1046-5CA6-CA1A8B52A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D53AE-7240-4391-874D-1B91F412B7AB}" type="slidenum">
              <a:rPr lang="en-US" smtClean="0"/>
              <a:t>4</a:t>
            </a:fld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207D08A-3A5A-2212-F341-69E57F6E551F}"/>
              </a:ext>
            </a:extLst>
          </p:cNvPr>
          <p:cNvGrpSpPr/>
          <p:nvPr/>
        </p:nvGrpSpPr>
        <p:grpSpPr>
          <a:xfrm>
            <a:off x="11618089" y="2354429"/>
            <a:ext cx="997133" cy="997133"/>
            <a:chOff x="5123274" y="4616690"/>
            <a:chExt cx="731520" cy="731520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0AC742DD-941C-9402-AE82-E2CCE6DA99E0}"/>
                </a:ext>
              </a:extLst>
            </p:cNvPr>
            <p:cNvSpPr/>
            <p:nvPr/>
          </p:nvSpPr>
          <p:spPr>
            <a:xfrm>
              <a:off x="5123274" y="4616690"/>
              <a:ext cx="731520" cy="731520"/>
            </a:xfrm>
            <a:prstGeom prst="roundRect">
              <a:avLst>
                <a:gd name="adj" fmla="val 13633"/>
              </a:avLst>
            </a:prstGeom>
            <a:solidFill>
              <a:schemeClr val="tx2">
                <a:lumMod val="10000"/>
                <a:lumOff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50" dirty="0"/>
            </a:p>
          </p:txBody>
        </p:sp>
        <p:pic>
          <p:nvPicPr>
            <p:cNvPr id="12" name="Graphic 11" descr="Lights On outline">
              <a:extLst>
                <a:ext uri="{FF2B5EF4-FFF2-40B4-BE49-F238E27FC236}">
                  <a16:creationId xmlns:a16="http://schemas.microsoft.com/office/drawing/2014/main" id="{AF3B7D68-7B3C-BF2A-B476-C15727C5A56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214714" y="4708130"/>
              <a:ext cx="548640" cy="548640"/>
            </a:xfrm>
            <a:prstGeom prst="rect">
              <a:avLst/>
            </a:prstGeom>
          </p:spPr>
        </p:pic>
      </p:grp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9D59750F-ED90-BB94-BF38-764CB93C1811}"/>
              </a:ext>
            </a:extLst>
          </p:cNvPr>
          <p:cNvSpPr/>
          <p:nvPr/>
        </p:nvSpPr>
        <p:spPr>
          <a:xfrm>
            <a:off x="11618089" y="5726777"/>
            <a:ext cx="997133" cy="997133"/>
          </a:xfrm>
          <a:prstGeom prst="roundRect">
            <a:avLst>
              <a:gd name="adj" fmla="val 13633"/>
            </a:avLst>
          </a:prstGeom>
          <a:solidFill>
            <a:srgbClr val="D4E8F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5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A112E76-306C-E2A3-F8D1-7F1D046F778D}"/>
              </a:ext>
            </a:extLst>
          </p:cNvPr>
          <p:cNvSpPr txBox="1"/>
          <p:nvPr/>
        </p:nvSpPr>
        <p:spPr>
          <a:xfrm>
            <a:off x="11618088" y="3517250"/>
            <a:ext cx="34679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Key takeaway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98A819A-883F-DC28-90BD-07F996666581}"/>
              </a:ext>
            </a:extLst>
          </p:cNvPr>
          <p:cNvSpPr txBox="1"/>
          <p:nvPr/>
        </p:nvSpPr>
        <p:spPr>
          <a:xfrm>
            <a:off x="11618088" y="3981556"/>
            <a:ext cx="42413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/>
              <a:t>If two or more records share the same identifier (primary or additional), they will be merged into one golden record.</a:t>
            </a:r>
            <a:endParaRPr lang="en-US" sz="18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2951869-7004-7A0D-0ED6-7CA0870B6809}"/>
              </a:ext>
            </a:extLst>
          </p:cNvPr>
          <p:cNvSpPr txBox="1"/>
          <p:nvPr/>
        </p:nvSpPr>
        <p:spPr>
          <a:xfrm>
            <a:off x="11618088" y="7005019"/>
            <a:ext cx="34679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Best practice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76F3629-0AEA-4753-C629-EEEC4C2410C4}"/>
              </a:ext>
            </a:extLst>
          </p:cNvPr>
          <p:cNvSpPr txBox="1"/>
          <p:nvPr/>
        </p:nvSpPr>
        <p:spPr>
          <a:xfrm>
            <a:off x="11618088" y="7470906"/>
            <a:ext cx="42413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/>
              <a:t>Always use valid, unique identifiers to ensure correct matching and avoid unintended merges.</a:t>
            </a:r>
            <a:endParaRPr lang="en-US" sz="1800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14C7C9F-01F8-149B-BE1D-CDA71DEA6740}"/>
              </a:ext>
            </a:extLst>
          </p:cNvPr>
          <p:cNvGrpSpPr/>
          <p:nvPr/>
        </p:nvGrpSpPr>
        <p:grpSpPr>
          <a:xfrm>
            <a:off x="8398952" y="9067527"/>
            <a:ext cx="1275441" cy="1244154"/>
            <a:chOff x="5599301" y="6045018"/>
            <a:chExt cx="850294" cy="829436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EED18BE-FB54-42C7-BC34-4CDF2FC24975}"/>
                </a:ext>
              </a:extLst>
            </p:cNvPr>
            <p:cNvSpPr/>
            <p:nvPr/>
          </p:nvSpPr>
          <p:spPr>
            <a:xfrm>
              <a:off x="5599301" y="6193417"/>
              <a:ext cx="681037" cy="6810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 sz="4050"/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76D78F13-E181-5D67-360E-584E7124CBE9}"/>
                </a:ext>
              </a:extLst>
            </p:cNvPr>
            <p:cNvGrpSpPr/>
            <p:nvPr/>
          </p:nvGrpSpPr>
          <p:grpSpPr>
            <a:xfrm rot="2700000">
              <a:off x="5666337" y="6035611"/>
              <a:ext cx="773851" cy="792665"/>
              <a:chOff x="7900738" y="1085921"/>
              <a:chExt cx="903418" cy="925382"/>
            </a:xfrm>
          </p:grpSpPr>
          <p:pic>
            <p:nvPicPr>
              <p:cNvPr id="37" name="Graphic 36" descr="Caret Up with solid fill">
                <a:extLst>
                  <a:ext uri="{FF2B5EF4-FFF2-40B4-BE49-F238E27FC236}">
                    <a16:creationId xmlns:a16="http://schemas.microsoft.com/office/drawing/2014/main" id="{B5BB59D5-CF80-A576-DD3C-15E19A792E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7900738" y="1085921"/>
                <a:ext cx="903418" cy="925382"/>
              </a:xfrm>
              <a:prstGeom prst="rect">
                <a:avLst/>
              </a:prstGeom>
            </p:spPr>
          </p:pic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D431385B-D577-58FC-6AE8-F47507B0459F}"/>
                  </a:ext>
                </a:extLst>
              </p:cNvPr>
              <p:cNvCxnSpPr/>
              <p:nvPr/>
            </p:nvCxnSpPr>
            <p:spPr>
              <a:xfrm>
                <a:off x="8357937" y="1426568"/>
                <a:ext cx="0" cy="584734"/>
              </a:xfrm>
              <a:prstGeom prst="line">
                <a:avLst/>
              </a:prstGeom>
              <a:ln w="571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pic>
        <p:nvPicPr>
          <p:cNvPr id="3" name="Graphic 2" descr="Badge New outline">
            <a:extLst>
              <a:ext uri="{FF2B5EF4-FFF2-40B4-BE49-F238E27FC236}">
                <a16:creationId xmlns:a16="http://schemas.microsoft.com/office/drawing/2014/main" id="{986BB108-33A4-23A8-82D6-7C91D466803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740773" y="5850439"/>
            <a:ext cx="749808" cy="749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8158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3D8BD1-63A2-C750-7BF2-E37A0FAE2C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09303505-9EE1-284D-69A4-2639A957CD9D}"/>
              </a:ext>
            </a:extLst>
          </p:cNvPr>
          <p:cNvSpPr/>
          <p:nvPr/>
        </p:nvSpPr>
        <p:spPr>
          <a:xfrm>
            <a:off x="9144000" y="0"/>
            <a:ext cx="9144000" cy="10287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3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E3EF16-A7A4-1C79-56E3-BA9F4D687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738" y="1819275"/>
            <a:ext cx="7929443" cy="2701353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GB" sz="4800" b="1" dirty="0"/>
              <a:t>What happens when the property used to generate the primary identifier is </a:t>
            </a:r>
            <a:r>
              <a:rPr lang="en-GB" sz="4800" b="1" dirty="0">
                <a:highlight>
                  <a:srgbClr val="2EF2A2"/>
                </a:highlight>
              </a:rPr>
              <a:t>empty</a:t>
            </a:r>
            <a:r>
              <a:rPr lang="en-GB" sz="4800" b="1" dirty="0"/>
              <a:t>?</a:t>
            </a:r>
            <a:endParaRPr lang="en-US" sz="4800" b="1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5497245-0CD1-9C24-5ED7-FC655A1F77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895" y="4770718"/>
            <a:ext cx="7861130" cy="2701353"/>
          </a:xfrm>
        </p:spPr>
        <p:txBody>
          <a:bodyPr>
            <a:normAutofit/>
          </a:bodyPr>
          <a:lstStyle/>
          <a:p>
            <a:pPr marL="0" indent="0">
              <a:lnSpc>
                <a:spcPts val="3000"/>
              </a:lnSpc>
              <a:spcBef>
                <a:spcPts val="0"/>
              </a:spcBef>
              <a:buNone/>
            </a:pPr>
            <a:r>
              <a:rPr lang="en-GB" dirty="0"/>
              <a:t>If the selected property is empty, CluedIn generates a </a:t>
            </a:r>
            <a:r>
              <a:rPr lang="en-GB" dirty="0">
                <a:highlight>
                  <a:srgbClr val="2EF2A2"/>
                </a:highlight>
              </a:rPr>
              <a:t>hash code </a:t>
            </a:r>
            <a:r>
              <a:rPr lang="en-GB" dirty="0"/>
              <a:t>as a fallback to represent the record’s uniqueness.</a:t>
            </a:r>
          </a:p>
          <a:p>
            <a:pPr marL="0" indent="0">
              <a:lnSpc>
                <a:spcPts val="3000"/>
              </a:lnSpc>
              <a:spcBef>
                <a:spcPts val="0"/>
              </a:spcBef>
              <a:buNone/>
            </a:pPr>
            <a:endParaRPr lang="en-GB" dirty="0"/>
          </a:p>
          <a:p>
            <a:pPr marL="0" indent="0">
              <a:lnSpc>
                <a:spcPts val="3000"/>
              </a:lnSpc>
              <a:spcBef>
                <a:spcPts val="0"/>
              </a:spcBef>
              <a:buNone/>
            </a:pPr>
            <a:r>
              <a:rPr lang="en-GB" dirty="0"/>
              <a:t>If your data set contains many records with empty values, using hash codes can lead to incorrect merges and negatively affect data quality.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8CA03F-1A0A-43DC-3C1A-BDB4E2437A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D53AE-7240-4391-874D-1B91F412B7AB}" type="slidenum">
              <a:rPr lang="en-US" smtClean="0"/>
              <a:t>5</a:t>
            </a:fld>
            <a:endParaRPr lang="en-US"/>
          </a:p>
        </p:txBody>
      </p:sp>
      <p:pic>
        <p:nvPicPr>
          <p:cNvPr id="19" name="Picture 16">
            <a:extLst>
              <a:ext uri="{FF2B5EF4-FFF2-40B4-BE49-F238E27FC236}">
                <a16:creationId xmlns:a16="http://schemas.microsoft.com/office/drawing/2014/main" id="{A471A38E-D9C2-96C2-2CC3-C76254DCB3F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720895" y="9183036"/>
            <a:ext cx="1116623" cy="3562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12BDCE2-DA4B-4946-DDC9-19B951AC16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839809" y="1475690"/>
            <a:ext cx="5752381" cy="4371429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7E7B57E4-6898-0CB8-073D-A958DB6D4D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6901" y="6320984"/>
            <a:ext cx="7961394" cy="1708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9343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56CF99-99BC-FEA7-E332-C09F3903D8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3B2F6A24-3B96-2868-69CF-76F609AC21EB}"/>
              </a:ext>
            </a:extLst>
          </p:cNvPr>
          <p:cNvSpPr/>
          <p:nvPr/>
        </p:nvSpPr>
        <p:spPr>
          <a:xfrm>
            <a:off x="9144000" y="0"/>
            <a:ext cx="9144000" cy="10287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3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656443-C5D8-5DA0-2535-EA183D898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738" y="1819275"/>
            <a:ext cx="7929443" cy="2701353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GB" sz="4800" b="1" dirty="0"/>
              <a:t>What happens when the property used to generate additional identifiers is </a:t>
            </a:r>
            <a:r>
              <a:rPr lang="en-GB" sz="4800" b="1" dirty="0">
                <a:highlight>
                  <a:srgbClr val="2EF2A2"/>
                </a:highlight>
              </a:rPr>
              <a:t>empty</a:t>
            </a:r>
            <a:r>
              <a:rPr lang="en-GB" sz="4800" b="1" dirty="0"/>
              <a:t>?</a:t>
            </a:r>
            <a:endParaRPr lang="en-US" sz="4800" b="1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7F755B6-4344-0D9B-4619-400312CFEA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895" y="4770718"/>
            <a:ext cx="7861130" cy="3525557"/>
          </a:xfrm>
        </p:spPr>
        <p:txBody>
          <a:bodyPr>
            <a:normAutofit/>
          </a:bodyPr>
          <a:lstStyle/>
          <a:p>
            <a:pPr marL="0" indent="0">
              <a:lnSpc>
                <a:spcPts val="3000"/>
              </a:lnSpc>
              <a:spcBef>
                <a:spcPts val="0"/>
              </a:spcBef>
              <a:buNone/>
            </a:pPr>
            <a:r>
              <a:rPr lang="en-GB" dirty="0"/>
              <a:t>If a property used for generating an additional identifier is empty, CluedIn will simply </a:t>
            </a:r>
            <a:r>
              <a:rPr lang="en-GB" dirty="0">
                <a:highlight>
                  <a:srgbClr val="2EF2A2"/>
                </a:highlight>
              </a:rPr>
              <a:t>ignore</a:t>
            </a:r>
            <a:r>
              <a:rPr lang="en-GB" dirty="0"/>
              <a:t> it, and no additional identifier will be created from that property.</a:t>
            </a:r>
          </a:p>
          <a:p>
            <a:pPr marL="0" indent="0">
              <a:lnSpc>
                <a:spcPts val="3000"/>
              </a:lnSpc>
              <a:spcBef>
                <a:spcPts val="0"/>
              </a:spcBef>
              <a:buNone/>
            </a:pPr>
            <a:endParaRPr lang="en-GB" dirty="0"/>
          </a:p>
          <a:p>
            <a:pPr marL="0" indent="0">
              <a:lnSpc>
                <a:spcPts val="3000"/>
              </a:lnSpc>
              <a:spcBef>
                <a:spcPts val="0"/>
              </a:spcBef>
              <a:buNone/>
            </a:pPr>
            <a:r>
              <a:rPr lang="en-GB" dirty="0"/>
              <a:t>Unlike primary identifiers, additional identifiers are optional, and </a:t>
            </a:r>
            <a:r>
              <a:rPr lang="en-GB" dirty="0">
                <a:highlight>
                  <a:srgbClr val="2EF2A2"/>
                </a:highlight>
              </a:rPr>
              <a:t>there is no fallback</a:t>
            </a:r>
            <a:r>
              <a:rPr lang="en-GB" dirty="0"/>
              <a:t> mechanism like a hash code for missing values.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175613-5CDB-74FC-6A3F-0317CD3A8E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D53AE-7240-4391-874D-1B91F412B7AB}" type="slidenum">
              <a:rPr lang="en-US" smtClean="0"/>
              <a:t>6</a:t>
            </a:fld>
            <a:endParaRPr lang="en-US"/>
          </a:p>
        </p:txBody>
      </p:sp>
      <p:pic>
        <p:nvPicPr>
          <p:cNvPr id="19" name="Picture 16">
            <a:extLst>
              <a:ext uri="{FF2B5EF4-FFF2-40B4-BE49-F238E27FC236}">
                <a16:creationId xmlns:a16="http://schemas.microsoft.com/office/drawing/2014/main" id="{61D138EF-370D-860D-38D6-47D4B368EAC6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720895" y="9183036"/>
            <a:ext cx="1116623" cy="356255"/>
          </a:xfrm>
          <a:prstGeom prst="rect">
            <a:avLst/>
          </a:prstGeom>
        </p:spPr>
      </p:pic>
      <p:pic>
        <p:nvPicPr>
          <p:cNvPr id="5" name="Picture 4" descr="A screenshot of a email&#10;&#10;Description automatically generated">
            <a:extLst>
              <a:ext uri="{FF2B5EF4-FFF2-40B4-BE49-F238E27FC236}">
                <a16:creationId xmlns:a16="http://schemas.microsoft.com/office/drawing/2014/main" id="{91C5799F-ECC1-2C05-B504-65F42BAAF2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476" y="3601895"/>
            <a:ext cx="7619048" cy="1923810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3095C876-BEE3-92A1-40A4-1E6ABD4B05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6935" y="5999570"/>
            <a:ext cx="7955280" cy="2418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2586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CF8105-2022-82F2-DA22-9049A1331A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1EBDCC03-5F93-598C-47C4-32E6785DA40B}"/>
              </a:ext>
            </a:extLst>
          </p:cNvPr>
          <p:cNvSpPr/>
          <p:nvPr/>
        </p:nvSpPr>
        <p:spPr>
          <a:xfrm>
            <a:off x="9144000" y="0"/>
            <a:ext cx="9144000" cy="10287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3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69C60E-B2E4-A28C-69CB-49AFF7DB43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738" y="1819275"/>
            <a:ext cx="7929443" cy="270135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GB" sz="4300" b="1" dirty="0"/>
              <a:t>How to handle </a:t>
            </a:r>
            <a:r>
              <a:rPr lang="en-GB" sz="4300" b="1" dirty="0">
                <a:highlight>
                  <a:srgbClr val="2EF2A2"/>
                </a:highlight>
              </a:rPr>
              <a:t>Null or N/A </a:t>
            </a:r>
            <a:r>
              <a:rPr lang="en-GB" sz="4300" b="1" dirty="0"/>
              <a:t>values when defining the primary identifier?</a:t>
            </a:r>
            <a:endParaRPr lang="en-US" sz="4300" b="1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DE0997A-EBF3-D748-B982-F8C5B171C4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895" y="4520628"/>
            <a:ext cx="7861130" cy="4394772"/>
          </a:xfrm>
        </p:spPr>
        <p:txBody>
          <a:bodyPr>
            <a:normAutofit/>
          </a:bodyPr>
          <a:lstStyle/>
          <a:p>
            <a:pPr marL="0" indent="0">
              <a:lnSpc>
                <a:spcPts val="3000"/>
              </a:lnSpc>
              <a:spcBef>
                <a:spcPts val="0"/>
              </a:spcBef>
              <a:buNone/>
            </a:pPr>
            <a:r>
              <a:rPr lang="en-GB" dirty="0"/>
              <a:t>When multiple records have a Null or N/A value in the field used for generating the primary identifier, CluedIn treats them as duplicates and merges them into a single golden record. </a:t>
            </a:r>
          </a:p>
          <a:p>
            <a:pPr marL="0" indent="0">
              <a:lnSpc>
                <a:spcPts val="3000"/>
              </a:lnSpc>
              <a:spcBef>
                <a:spcPts val="0"/>
              </a:spcBef>
              <a:buNone/>
            </a:pPr>
            <a:endParaRPr lang="en-GB" dirty="0"/>
          </a:p>
          <a:p>
            <a:pPr marL="0" indent="0">
              <a:lnSpc>
                <a:spcPts val="3000"/>
              </a:lnSpc>
              <a:spcBef>
                <a:spcPts val="0"/>
              </a:spcBef>
              <a:buNone/>
            </a:pPr>
            <a:r>
              <a:rPr lang="en-GB" dirty="0"/>
              <a:t>To avoid incorrect merges, apply a </a:t>
            </a:r>
            <a:r>
              <a:rPr lang="en-GB" dirty="0">
                <a:highlight>
                  <a:srgbClr val="2EF2A2"/>
                </a:highlight>
              </a:rPr>
              <a:t>property rule to convert Null or N/A into empty values</a:t>
            </a:r>
            <a:r>
              <a:rPr lang="en-GB" dirty="0"/>
              <a:t>, triggering hash-based identifiers.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CB9637-2ECC-DF04-337A-5349EF918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D53AE-7240-4391-874D-1B91F412B7AB}" type="slidenum">
              <a:rPr lang="en-US" smtClean="0"/>
              <a:t>7</a:t>
            </a:fld>
            <a:endParaRPr lang="en-US"/>
          </a:p>
        </p:txBody>
      </p:sp>
      <p:pic>
        <p:nvPicPr>
          <p:cNvPr id="19" name="Picture 16">
            <a:extLst>
              <a:ext uri="{FF2B5EF4-FFF2-40B4-BE49-F238E27FC236}">
                <a16:creationId xmlns:a16="http://schemas.microsoft.com/office/drawing/2014/main" id="{64094023-9895-8E36-8203-EBE330E554C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720895" y="9183036"/>
            <a:ext cx="1116623" cy="356255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8021B9BF-CA65-97BB-FA5D-1878DAB264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9333" y="3624452"/>
            <a:ext cx="6133333" cy="30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9633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25F3B98-A492-145C-CA32-98C2E595751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57300" y="5766620"/>
            <a:ext cx="16103361" cy="256238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b="1" dirty="0"/>
              <a:t>DEMO:</a:t>
            </a:r>
            <a:r>
              <a:rPr lang="en-US" dirty="0"/>
              <a:t> Defining record uniqueness in case of empty, Null, and N/A values</a:t>
            </a:r>
            <a:endParaRPr lang="en-US" dirty="0">
              <a:cs typeface="Arial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AE7B15-EDA3-03B0-4B66-806DA64747F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3245861" y="9049786"/>
            <a:ext cx="4114800" cy="547688"/>
          </a:xfrm>
        </p:spPr>
        <p:txBody>
          <a:bodyPr/>
          <a:lstStyle/>
          <a:p>
            <a:fld id="{B7BD53AE-7240-4391-874D-1B91F412B7A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40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18BBBB-F1DC-ACAE-DA85-FEB7C9BD64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: Rounded Corners 14">
            <a:extLst>
              <a:ext uri="{FF2B5EF4-FFF2-40B4-BE49-F238E27FC236}">
                <a16:creationId xmlns:a16="http://schemas.microsoft.com/office/drawing/2014/main" id="{304FA82A-78D9-F247-A554-C3FAF019014A}"/>
              </a:ext>
            </a:extLst>
          </p:cNvPr>
          <p:cNvSpPr/>
          <p:nvPr/>
        </p:nvSpPr>
        <p:spPr>
          <a:xfrm>
            <a:off x="6281531" y="7432097"/>
            <a:ext cx="9993795" cy="2089589"/>
          </a:xfrm>
          <a:prstGeom prst="roundRect">
            <a:avLst>
              <a:gd name="adj" fmla="val 7703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300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CF53FA-01D7-87B8-98F5-0C9F5DB913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1531" y="1208735"/>
            <a:ext cx="9993795" cy="1456959"/>
          </a:xfrm>
        </p:spPr>
        <p:txBody>
          <a:bodyPr>
            <a:normAutofit/>
          </a:bodyPr>
          <a:lstStyle/>
          <a:p>
            <a:r>
              <a:rPr lang="en-US" sz="5400"/>
              <a:t>Demo summary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6ECEA1-BC96-5D01-C9BA-7BF59DBA15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D53AE-7240-4391-874D-1B91F412B7AB}" type="slidenum">
              <a:rPr lang="en-US" smtClean="0"/>
              <a:t>9</a:t>
            </a:fld>
            <a:endParaRPr lang="en-US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BBA32F04-92C0-29E8-DC93-EEEEA24A41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1531" y="2665694"/>
            <a:ext cx="9993795" cy="2602046"/>
          </a:xfrm>
        </p:spPr>
        <p:txBody>
          <a:bodyPr>
            <a:normAutofit/>
          </a:bodyPr>
          <a:lstStyle/>
          <a:p>
            <a:pPr marL="0" indent="0">
              <a:buClr>
                <a:schemeClr val="tx1"/>
              </a:buClr>
              <a:buNone/>
            </a:pPr>
            <a:r>
              <a:rPr lang="en-US" sz="2400" b="1" dirty="0"/>
              <a:t>You’ve seen how to:</a:t>
            </a:r>
          </a:p>
          <a:p>
            <a:pPr marL="514350" indent="-514350">
              <a:buClr>
                <a:schemeClr val="tx1"/>
              </a:buClr>
              <a:buFont typeface="+mj-lt"/>
              <a:buAutoNum type="arabicPeriod"/>
            </a:pPr>
            <a:r>
              <a:rPr lang="en-US" sz="2400" dirty="0"/>
              <a:t>Handle empty values when generating primary identifiers </a:t>
            </a:r>
          </a:p>
          <a:p>
            <a:pPr marL="514350" indent="-514350">
              <a:buClr>
                <a:schemeClr val="tx1"/>
              </a:buClr>
              <a:buFont typeface="+mj-lt"/>
              <a:buAutoNum type="arabicPeriod"/>
            </a:pPr>
            <a:r>
              <a:rPr lang="en-US" sz="2400" dirty="0"/>
              <a:t>Handle empty values when generating additional identifiers </a:t>
            </a:r>
          </a:p>
          <a:p>
            <a:pPr marL="514350" indent="-514350">
              <a:buClr>
                <a:schemeClr val="tx1"/>
              </a:buClr>
              <a:buFont typeface="+mj-lt"/>
              <a:buAutoNum type="arabicPeriod"/>
            </a:pPr>
            <a:r>
              <a:rPr lang="en-US" sz="2400" dirty="0"/>
              <a:t>Handle Null and N/A values when generating primary identifiers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24F0D8A5-AF5C-EEB6-D5E4-29748933BD71}"/>
              </a:ext>
            </a:extLst>
          </p:cNvPr>
          <p:cNvSpPr txBox="1">
            <a:spLocks/>
          </p:cNvSpPr>
          <p:nvPr/>
        </p:nvSpPr>
        <p:spPr>
          <a:xfrm>
            <a:off x="6281531" y="5509571"/>
            <a:ext cx="9993795" cy="1456959"/>
          </a:xfrm>
          <a:prstGeom prst="rect">
            <a:avLst/>
          </a:prstGeom>
        </p:spPr>
        <p:txBody>
          <a:bodyPr vert="horz" lIns="137160" tIns="68580" rIns="137160" bIns="68580" rtlCol="0">
            <a:normAutofit/>
          </a:bodyPr>
          <a:lstStyle>
            <a:lvl1pPr marL="228600" indent="-228600" algn="l" defTabSz="914400" rtl="0" eaLnBrk="1" latinLnBrk="0" hangingPunct="1">
              <a:lnSpc>
                <a:spcPts val="24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24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24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24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24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tx1"/>
              </a:buClr>
              <a:buNone/>
            </a:pPr>
            <a:r>
              <a:rPr lang="en-US" sz="2400" b="1" dirty="0"/>
              <a:t>Outcome:</a:t>
            </a:r>
          </a:p>
          <a:p>
            <a:pPr>
              <a:buClr>
                <a:schemeClr val="tx1"/>
              </a:buClr>
            </a:pPr>
            <a:r>
              <a:rPr lang="en-GB" sz="2400" dirty="0"/>
              <a:t>You now understand how CluedIn handles various scenarios related to primary and additional identifiers. </a:t>
            </a:r>
            <a:endParaRPr lang="en-US" sz="2400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BA96BE5A-2369-DA98-6C28-BAD57A58F2FF}"/>
              </a:ext>
            </a:extLst>
          </p:cNvPr>
          <p:cNvSpPr txBox="1">
            <a:spLocks/>
          </p:cNvSpPr>
          <p:nvPr/>
        </p:nvSpPr>
        <p:spPr>
          <a:xfrm>
            <a:off x="6576044" y="7575019"/>
            <a:ext cx="7971182" cy="1803743"/>
          </a:xfrm>
          <a:prstGeom prst="rect">
            <a:avLst/>
          </a:prstGeom>
        </p:spPr>
        <p:txBody>
          <a:bodyPr vert="horz" lIns="137160" tIns="68580" rIns="137160" bIns="6858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ts val="24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24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24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24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24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400" b="1" dirty="0"/>
              <a:t>Important:</a:t>
            </a:r>
            <a:endParaRPr lang="en-US"/>
          </a:p>
          <a:p>
            <a:pPr marL="0" indent="0">
              <a:lnSpc>
                <a:spcPct val="100000"/>
              </a:lnSpc>
              <a:buNone/>
            </a:pPr>
            <a:r>
              <a:rPr lang="en-GB" sz="2400" dirty="0"/>
              <a:t>You do not need to replicate this process yourself, as the training files from the previous sessions are not suitable. This demonstration is intended to illustrate the concept.</a:t>
            </a:r>
            <a:endParaRPr lang="en-US" sz="2400" dirty="0">
              <a:cs typeface="Arial" panose="020B0604020202020204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A69C941-6ECA-AFF7-F042-DAE1503E990D}"/>
              </a:ext>
            </a:extLst>
          </p:cNvPr>
          <p:cNvGrpSpPr/>
          <p:nvPr/>
        </p:nvGrpSpPr>
        <p:grpSpPr>
          <a:xfrm>
            <a:off x="15400677" y="8476889"/>
            <a:ext cx="834891" cy="814412"/>
            <a:chOff x="5599301" y="6045018"/>
            <a:chExt cx="850294" cy="829436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0F45B92-7594-EE7D-F0C1-A5EB93ECC8CE}"/>
                </a:ext>
              </a:extLst>
            </p:cNvPr>
            <p:cNvSpPr/>
            <p:nvPr/>
          </p:nvSpPr>
          <p:spPr>
            <a:xfrm>
              <a:off x="5599301" y="6193417"/>
              <a:ext cx="681037" cy="6810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 sz="4050"/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BAB21768-0585-2F9E-D2A0-C9B767FE3932}"/>
                </a:ext>
              </a:extLst>
            </p:cNvPr>
            <p:cNvGrpSpPr/>
            <p:nvPr/>
          </p:nvGrpSpPr>
          <p:grpSpPr>
            <a:xfrm rot="2700000">
              <a:off x="5666337" y="6035611"/>
              <a:ext cx="773851" cy="792665"/>
              <a:chOff x="7900738" y="1085921"/>
              <a:chExt cx="903418" cy="925382"/>
            </a:xfrm>
          </p:grpSpPr>
          <p:pic>
            <p:nvPicPr>
              <p:cNvPr id="25" name="Graphic 24" descr="Caret Up with solid fill">
                <a:extLst>
                  <a:ext uri="{FF2B5EF4-FFF2-40B4-BE49-F238E27FC236}">
                    <a16:creationId xmlns:a16="http://schemas.microsoft.com/office/drawing/2014/main" id="{4E8FDAFD-C1DE-50CF-2112-82017E69C2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7900738" y="1085921"/>
                <a:ext cx="903418" cy="925382"/>
              </a:xfrm>
              <a:prstGeom prst="rect">
                <a:avLst/>
              </a:prstGeom>
            </p:spPr>
          </p:pic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18D9A70D-23A8-7FF6-CF30-033AC9CEF40E}"/>
                  </a:ext>
                </a:extLst>
              </p:cNvPr>
              <p:cNvCxnSpPr/>
              <p:nvPr/>
            </p:nvCxnSpPr>
            <p:spPr>
              <a:xfrm>
                <a:off x="8357937" y="1426568"/>
                <a:ext cx="0" cy="584734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433483649"/>
      </p:ext>
    </p:extLst>
  </p:cSld>
  <p:clrMapOvr>
    <a:masterClrMapping/>
  </p:clrMapOvr>
</p:sld>
</file>

<file path=ppt/theme/theme1.xml><?xml version="1.0" encoding="utf-8"?>
<a:theme xmlns:a="http://schemas.openxmlformats.org/drawingml/2006/main" name="CluedIn-Training-Template">
  <a:themeElements>
    <a:clrScheme name="CluedIn-2025">
      <a:dk1>
        <a:srgbClr val="000000"/>
      </a:dk1>
      <a:lt1>
        <a:srgbClr val="FFFFFF"/>
      </a:lt1>
      <a:dk2>
        <a:srgbClr val="102B4F"/>
      </a:dk2>
      <a:lt2>
        <a:srgbClr val="D4E8FB"/>
      </a:lt2>
      <a:accent1>
        <a:srgbClr val="13F097"/>
      </a:accent1>
      <a:accent2>
        <a:srgbClr val="59A6F2"/>
      </a:accent2>
      <a:accent3>
        <a:srgbClr val="ACB3F1"/>
      </a:accent3>
      <a:accent4>
        <a:srgbClr val="FFE545"/>
      </a:accent4>
      <a:accent5>
        <a:srgbClr val="FFCDCE"/>
      </a:accent5>
      <a:accent6>
        <a:srgbClr val="EBECEC"/>
      </a:accent6>
      <a:hlink>
        <a:srgbClr val="55A3F2"/>
      </a:hlink>
      <a:folHlink>
        <a:srgbClr val="3260B3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luedIn-Training-Template" id="{4AB2BF91-4B3B-42C1-80D3-522EA1E16EF3}" vid="{39B73A42-8235-443F-B85A-81DD6BCA187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2132f155-a075-45b1-b535-0b465d57d705">
      <Terms xmlns="http://schemas.microsoft.com/office/infopath/2007/PartnerControls"/>
    </lcf76f155ced4ddcb4097134ff3c332f>
    <TaxCatchAll xmlns="a34941db-1617-495b-b0ef-3e2b3c180289" xsi:nil="true"/>
    <SharedWithUsers xmlns="a34941db-1617-495b-b0ef-3e2b3c180289">
      <UserInfo>
        <DisplayName>Natasha Scott</DisplayName>
        <AccountId>372</AccountId>
        <AccountType/>
      </UserInfo>
    </SharedWithUsers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42C11FCD8DC8749ABDD709345942B36" ma:contentTypeVersion="19" ma:contentTypeDescription="Create a new document." ma:contentTypeScope="" ma:versionID="a8b376356d2ec6f0d6848a058e923152">
  <xsd:schema xmlns:xsd="http://www.w3.org/2001/XMLSchema" xmlns:xs="http://www.w3.org/2001/XMLSchema" xmlns:p="http://schemas.microsoft.com/office/2006/metadata/properties" xmlns:ns2="a34941db-1617-495b-b0ef-3e2b3c180289" xmlns:ns3="2132f155-a075-45b1-b535-0b465d57d705" targetNamespace="http://schemas.microsoft.com/office/2006/metadata/properties" ma:root="true" ma:fieldsID="8eeee10a6c44effd0d01505e031cad7a" ns2:_="" ns3:_="">
    <xsd:import namespace="a34941db-1617-495b-b0ef-3e2b3c180289"/>
    <xsd:import namespace="2132f155-a075-45b1-b535-0b465d57d705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ingHintHash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DateTaken" minOccurs="0"/>
                <xsd:element ref="ns3:MediaServiceLocation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3:MediaLengthInSeconds" minOccurs="0"/>
                <xsd:element ref="ns3:lcf76f155ced4ddcb4097134ff3c332f" minOccurs="0"/>
                <xsd:element ref="ns2:TaxCatchAll" minOccurs="0"/>
                <xsd:element ref="ns3:MediaServiceSearchProperties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34941db-1617-495b-b0ef-3e2b3c180289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ingHintHash" ma:index="9" nillable="true" ma:displayName="Sharing Hint Hash" ma:internalName="SharingHintHash" ma:readOnly="true">
      <xsd:simpleType>
        <xsd:restriction base="dms:Text"/>
      </xsd:simpleType>
    </xsd:element>
    <xsd:element name="SharedWithDetails" ma:index="1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4" nillable="true" ma:displayName="Taxonomy Catch All Column" ma:hidden="true" ma:list="{1d5670bf-ee23-407e-abc1-4d47340abb6e}" ma:internalName="TaxCatchAll" ma:showField="CatchAllData" ma:web="a34941db-1617-495b-b0ef-3e2b3c18028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132f155-a075-45b1-b535-0b465d57d70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MediaServiceAutoTags" ma:internalName="MediaServiceAutoTags" ma:readOnly="true">
      <xsd:simpleType>
        <xsd:restriction base="dms:Text"/>
      </xsd:simpleType>
    </xsd:element>
    <xsd:element name="MediaServiceOCR" ma:index="14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6" nillable="true" ma:displayName="MediaServiceLocation" ma:internalName="MediaServiceLocation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23" nillable="true" ma:taxonomy="true" ma:internalName="lcf76f155ced4ddcb4097134ff3c332f" ma:taxonomyFieldName="MediaServiceImageTags" ma:displayName="Image Tags" ma:readOnly="false" ma:fieldId="{5cf76f15-5ced-4ddc-b409-7134ff3c332f}" ma:taxonomyMulti="true" ma:sspId="faa89a57-4440-4432-b699-411a4b5ec37a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2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DFB0A7F-F790-42B0-825E-72D150DC58D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B832D56-4360-43C7-9FF2-B742F501B18F}">
  <ds:schemaRefs>
    <ds:schemaRef ds:uri="http://purl.org/dc/terms/"/>
    <ds:schemaRef ds:uri="http://purl.org/dc/dcmitype/"/>
    <ds:schemaRef ds:uri="2132f155-a075-45b1-b535-0b465d57d705"/>
    <ds:schemaRef ds:uri="a34941db-1617-495b-b0ef-3e2b3c180289"/>
    <ds:schemaRef ds:uri="http://schemas.microsoft.com/office/infopath/2007/PartnerControls"/>
    <ds:schemaRef ds:uri="http://purl.org/dc/elements/1.1/"/>
    <ds:schemaRef ds:uri="http://schemas.microsoft.com/office/2006/documentManagement/types"/>
    <ds:schemaRef ds:uri="http://www.w3.org/XML/1998/namespace"/>
    <ds:schemaRef ds:uri="http://schemas.openxmlformats.org/package/2006/metadata/core-properties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51A68B81-13F1-4DD9-A768-3A0E36A46B39}">
  <ds:schemaRefs>
    <ds:schemaRef ds:uri="2132f155-a075-45b1-b535-0b465d57d705"/>
    <ds:schemaRef ds:uri="a34941db-1617-495b-b0ef-3e2b3c180289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CluedIn-Training-Template</Template>
  <TotalTime>2060</TotalTime>
  <Words>496</Words>
  <Application>Microsoft Office PowerPoint</Application>
  <PresentationFormat>Custom</PresentationFormat>
  <Paragraphs>48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Open Sans bold</vt:lpstr>
      <vt:lpstr>CluedIn-Training-Template</vt:lpstr>
      <vt:lpstr>PowerPoint Presentation</vt:lpstr>
      <vt:lpstr>PowerPoint Presentation</vt:lpstr>
      <vt:lpstr>PowerPoint Presentation</vt:lpstr>
      <vt:lpstr>PowerPoint Presentation</vt:lpstr>
      <vt:lpstr>What happens when the property used to generate the primary identifier is empty?</vt:lpstr>
      <vt:lpstr>What happens when the property used to generate additional identifiers is empty?</vt:lpstr>
      <vt:lpstr>How to handle Null or N/A values when defining the primary identifier?</vt:lpstr>
      <vt:lpstr>PowerPoint Presentation</vt:lpstr>
      <vt:lpstr>Demo summary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Simona Girončikienė</dc:creator>
  <cp:lastModifiedBy>Solomiia Snihur</cp:lastModifiedBy>
  <cp:revision>35</cp:revision>
  <dcterms:created xsi:type="dcterms:W3CDTF">2022-06-22T13:00:19Z</dcterms:created>
  <dcterms:modified xsi:type="dcterms:W3CDTF">2025-06-04T08:45:47Z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0x010100042C11FCD8DC8749ABDD709345942B36</vt:lpwstr>
  </property>
  <property fmtid="{D5CDD505-2E9C-101B-9397-08002B2CF9AE}" pid="3" name="MediaServiceImageTags">
    <vt:lpwstr/>
  </property>
</Properties>
</file>